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Trispace"/>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Trispac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rispace-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936e45ed9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d936e45ed9_0_7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936e45ed9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d936e45ed9_0_8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936e45ed9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d936e45ed9_0_8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936e45ed9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d936e45ed9_0_8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d936e45ed9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d936e45ed9_0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936e45ed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d936e45ed9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936e45ed9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d936e45ed9_0_9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936e45ed9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d936e45ed9_0_10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936e45ed9_0_10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d936e45ed9_0_10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936e45ed9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d936e45ed9_0_10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936e45ed9_0_10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d936e45ed9_0_10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936e45ed9_0_1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d936e45ed9_0_1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936e45ed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d936e45ed9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d936e45ed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d936e45ed9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d936e45ed9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d936e45ed9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936e45ed9_0_5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d936e45ed9_0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936e45ed9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d936e45ed9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936e45ed9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d936e45ed9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13"/>
          <p:cNvSpPr txBox="1"/>
          <p:nvPr>
            <p:ph type="title"/>
          </p:nvPr>
        </p:nvSpPr>
        <p:spPr>
          <a:xfrm>
            <a:off x="623400" y="1111200"/>
            <a:ext cx="5616000" cy="1511400"/>
          </a:xfrm>
          <a:prstGeom prst="rect">
            <a:avLst/>
          </a:prstGeom>
        </p:spPr>
        <p:txBody>
          <a:bodyPr anchorCtr="0" anchor="b" bIns="45700" lIns="91425" spcFirstLastPara="1" rIns="91425" wrap="square" tIns="457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2" name="Google Shape;82;p13"/>
          <p:cNvSpPr txBox="1"/>
          <p:nvPr>
            <p:ph idx="1" type="body"/>
          </p:nvPr>
        </p:nvSpPr>
        <p:spPr>
          <a:xfrm>
            <a:off x="623400" y="2779200"/>
            <a:ext cx="5616000" cy="6358800"/>
          </a:xfrm>
          <a:prstGeom prst="rect">
            <a:avLst/>
          </a:prstGeom>
        </p:spPr>
        <p:txBody>
          <a:bodyPr anchorCtr="0" anchor="t" bIns="45700" lIns="91425" spcFirstLastPara="1" rIns="91425" wrap="square" tIns="45700">
            <a:normAutofit/>
          </a:bodyPr>
          <a:lstStyle>
            <a:lvl1pPr indent="-381000" lvl="0" marL="457200">
              <a:spcBef>
                <a:spcPts val="640"/>
              </a:spcBef>
              <a:spcAft>
                <a:spcPts val="0"/>
              </a:spcAft>
              <a:buSzPts val="2400"/>
              <a:buChar char="•"/>
              <a:defRPr sz="2400"/>
            </a:lvl1pPr>
            <a:lvl2pPr indent="-381000" lvl="1" marL="914400">
              <a:spcBef>
                <a:spcPts val="560"/>
              </a:spcBef>
              <a:spcAft>
                <a:spcPts val="0"/>
              </a:spcAft>
              <a:buSzPts val="2400"/>
              <a:buChar char="–"/>
              <a:defRPr sz="2400"/>
            </a:lvl2pPr>
            <a:lvl3pPr indent="-381000" lvl="2" marL="1371600">
              <a:spcBef>
                <a:spcPts val="480"/>
              </a:spcBef>
              <a:spcAft>
                <a:spcPts val="0"/>
              </a:spcAft>
              <a:buSzPts val="2400"/>
              <a:buChar char="•"/>
              <a:defRPr sz="2400"/>
            </a:lvl3pPr>
            <a:lvl4pPr indent="-381000" lvl="3" marL="1828800">
              <a:spcBef>
                <a:spcPts val="400"/>
              </a:spcBef>
              <a:spcAft>
                <a:spcPts val="0"/>
              </a:spcAft>
              <a:buSzPts val="2400"/>
              <a:buChar char="–"/>
              <a:defRPr sz="2400"/>
            </a:lvl4pPr>
            <a:lvl5pPr indent="-381000" lvl="4" marL="2286000">
              <a:spcBef>
                <a:spcPts val="400"/>
              </a:spcBef>
              <a:spcAft>
                <a:spcPts val="0"/>
              </a:spcAft>
              <a:buSzPts val="2400"/>
              <a:buChar char="»"/>
              <a:defRPr sz="2400"/>
            </a:lvl5pPr>
            <a:lvl6pPr indent="-381000" lvl="5" marL="2743200">
              <a:spcBef>
                <a:spcPts val="400"/>
              </a:spcBef>
              <a:spcAft>
                <a:spcPts val="0"/>
              </a:spcAft>
              <a:buSzPts val="2400"/>
              <a:buChar char="•"/>
              <a:defRPr sz="2400"/>
            </a:lvl6pPr>
            <a:lvl7pPr indent="-381000" lvl="6" marL="3200400">
              <a:spcBef>
                <a:spcPts val="400"/>
              </a:spcBef>
              <a:spcAft>
                <a:spcPts val="0"/>
              </a:spcAft>
              <a:buSzPts val="2400"/>
              <a:buChar char="•"/>
              <a:defRPr sz="2400"/>
            </a:lvl7pPr>
            <a:lvl8pPr indent="-381000" lvl="7" marL="3657600">
              <a:spcBef>
                <a:spcPts val="400"/>
              </a:spcBef>
              <a:spcAft>
                <a:spcPts val="0"/>
              </a:spcAft>
              <a:buSzPts val="2400"/>
              <a:buChar char="•"/>
              <a:defRPr sz="2400"/>
            </a:lvl8pPr>
            <a:lvl9pPr indent="-381000" lvl="8" marL="4114800">
              <a:spcBef>
                <a:spcPts val="400"/>
              </a:spcBef>
              <a:spcAft>
                <a:spcPts val="0"/>
              </a:spcAft>
              <a:buSzPts val="2400"/>
              <a:buChar char="•"/>
              <a:defRPr sz="2400"/>
            </a:lvl9pPr>
          </a:lstStyle>
          <a:p/>
        </p:txBody>
      </p:sp>
      <p:sp>
        <p:nvSpPr>
          <p:cNvPr id="83" name="Google Shape;83;p13"/>
          <p:cNvSpPr txBox="1"/>
          <p:nvPr>
            <p:ph idx="12" type="sldNum"/>
          </p:nvPr>
        </p:nvSpPr>
        <p:spPr>
          <a:xfrm>
            <a:off x="16944916" y="9326434"/>
            <a:ext cx="1097400" cy="7872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hyperlink" Target="https://huggingface.co/openai-community/gpt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s://aistudio.google.com/app/apike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aistudio.google.com/app/apike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huggingface.co/" TargetMode="External"/><Relationship Id="rId4" Type="http://schemas.openxmlformats.org/officeDocument/2006/relationships/image" Target="../media/image20.png"/><Relationship Id="rId5" Type="http://schemas.openxmlformats.org/officeDocument/2006/relationships/hyperlink" Target="https://roboflow.com/" TargetMode="External"/><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hyperlink" Target="https://huggingface.co/models" TargetMode="External"/><Relationship Id="rId10" Type="http://schemas.openxmlformats.org/officeDocument/2006/relationships/hyperlink" Target="https://github.com/langchain-ai/langchain"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coursera.org/specializations/machine-learning-introduction" TargetMode="External"/><Relationship Id="rId4" Type="http://schemas.openxmlformats.org/officeDocument/2006/relationships/hyperlink" Target="https://www.coursera.org/specializations/machine-learning-introduction" TargetMode="External"/><Relationship Id="rId9" Type="http://schemas.openxmlformats.org/officeDocument/2006/relationships/hyperlink" Target="https://ai.google.dev/gemini-api/docs/text-generation?lang=python" TargetMode="External"/><Relationship Id="rId5" Type="http://schemas.openxmlformats.org/officeDocument/2006/relationships/hyperlink" Target="https://www.coursera.org/specializations/machine-learning-introduction" TargetMode="External"/><Relationship Id="rId6" Type="http://schemas.openxmlformats.org/officeDocument/2006/relationships/hyperlink" Target="https://www.deeplearning.ai/short-courses/langchain-for-llm-application-development/" TargetMode="External"/><Relationship Id="rId7" Type="http://schemas.openxmlformats.org/officeDocument/2006/relationships/hyperlink" Target="https://www.deeplearning.ai/short-courses/langchain-for-llm-application-development/" TargetMode="External"/><Relationship Id="rId8" Type="http://schemas.openxmlformats.org/officeDocument/2006/relationships/hyperlink" Target="https://www.deeplearning.ai/short-courses/langchain-for-llm-application-developmen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21.jp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227" name="Google Shape;227;p23"/>
          <p:cNvGrpSpPr/>
          <p:nvPr/>
        </p:nvGrpSpPr>
        <p:grpSpPr>
          <a:xfrm>
            <a:off x="1083346" y="1662708"/>
            <a:ext cx="6250455" cy="6189126"/>
            <a:chOff x="243563" y="319103"/>
            <a:chExt cx="3660803" cy="4166639"/>
          </a:xfrm>
        </p:grpSpPr>
        <p:sp>
          <p:nvSpPr>
            <p:cNvPr id="228" name="Google Shape;228;p23"/>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3"/>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23"/>
            <p:cNvGrpSpPr/>
            <p:nvPr/>
          </p:nvGrpSpPr>
          <p:grpSpPr>
            <a:xfrm>
              <a:off x="503378" y="1310906"/>
              <a:ext cx="3057581" cy="2521890"/>
              <a:chOff x="4567123" y="4074875"/>
              <a:chExt cx="946034" cy="780288"/>
            </a:xfrm>
          </p:grpSpPr>
          <p:sp>
            <p:nvSpPr>
              <p:cNvPr id="237" name="Google Shape;237;p23"/>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 name="Google Shape;245;p23"/>
              <p:cNvGrpSpPr/>
              <p:nvPr/>
            </p:nvGrpSpPr>
            <p:grpSpPr>
              <a:xfrm>
                <a:off x="4742175" y="4074875"/>
                <a:ext cx="533679" cy="414643"/>
                <a:chOff x="3186425" y="4160625"/>
                <a:chExt cx="533679" cy="414643"/>
              </a:xfrm>
            </p:grpSpPr>
            <p:grpSp>
              <p:nvGrpSpPr>
                <p:cNvPr id="246" name="Google Shape;246;p23"/>
                <p:cNvGrpSpPr/>
                <p:nvPr/>
              </p:nvGrpSpPr>
              <p:grpSpPr>
                <a:xfrm>
                  <a:off x="3248670" y="4212301"/>
                  <a:ext cx="409168" cy="311298"/>
                  <a:chOff x="3248670" y="4212301"/>
                  <a:chExt cx="409168" cy="311298"/>
                </a:xfrm>
              </p:grpSpPr>
              <p:sp>
                <p:nvSpPr>
                  <p:cNvPr id="247" name="Google Shape;247;p23"/>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23"/>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23"/>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23"/>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23"/>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txBox="1"/>
          <p:nvPr/>
        </p:nvSpPr>
        <p:spPr>
          <a:xfrm>
            <a:off x="11214560" y="4839143"/>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highlight>
                  <a:srgbClr val="FFFFFF"/>
                </a:highlight>
              </a:rPr>
              <a:t>Large Language Models</a:t>
            </a:r>
            <a:endParaRPr b="1" sz="3200">
              <a:solidFill>
                <a:srgbClr val="000000"/>
              </a:solidFill>
              <a:highlight>
                <a:srgbClr val="FFFFFF"/>
              </a:highlight>
            </a:endParaRPr>
          </a:p>
        </p:txBody>
      </p:sp>
      <p:sp>
        <p:nvSpPr>
          <p:cNvPr id="260" name="Google Shape;260;p23"/>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2</a:t>
            </a:r>
            <a:endParaRPr b="1" sz="3200">
              <a:solidFill>
                <a:srgbClr val="FFFFFF"/>
              </a:solidFill>
              <a:highlight>
                <a:srgbClr val="FFD966"/>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66" name="Google Shape;266;p24"/>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FFFF"/>
              </a:solidFill>
              <a:highlight>
                <a:srgbClr val="FFD966"/>
              </a:highlight>
            </a:endParaRPr>
          </a:p>
        </p:txBody>
      </p:sp>
      <p:pic>
        <p:nvPicPr>
          <p:cNvPr id="267" name="Google Shape;267;p24"/>
          <p:cNvPicPr preferRelativeResize="0"/>
          <p:nvPr/>
        </p:nvPicPr>
        <p:blipFill>
          <a:blip r:embed="rId4">
            <a:alphaModFix/>
          </a:blip>
          <a:stretch>
            <a:fillRect/>
          </a:stretch>
        </p:blipFill>
        <p:spPr>
          <a:xfrm>
            <a:off x="5186350" y="1976425"/>
            <a:ext cx="7915275" cy="6334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73" name="Google Shape;273;p25"/>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FFFF"/>
              </a:solidFill>
              <a:highlight>
                <a:srgbClr val="FFD966"/>
              </a:highlight>
            </a:endParaRPr>
          </a:p>
        </p:txBody>
      </p:sp>
      <p:pic>
        <p:nvPicPr>
          <p:cNvPr id="274" name="Google Shape;274;p25"/>
          <p:cNvPicPr preferRelativeResize="0"/>
          <p:nvPr/>
        </p:nvPicPr>
        <p:blipFill>
          <a:blip r:embed="rId4">
            <a:alphaModFix/>
          </a:blip>
          <a:stretch>
            <a:fillRect/>
          </a:stretch>
        </p:blipFill>
        <p:spPr>
          <a:xfrm>
            <a:off x="4965325" y="2897884"/>
            <a:ext cx="8357325" cy="449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0" name="Google Shape;280;p26"/>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FFFF"/>
              </a:solidFill>
              <a:highlight>
                <a:srgbClr val="FFD966"/>
              </a:highlight>
            </a:endParaRPr>
          </a:p>
        </p:txBody>
      </p:sp>
      <p:pic>
        <p:nvPicPr>
          <p:cNvPr id="281" name="Google Shape;281;p26"/>
          <p:cNvPicPr preferRelativeResize="0"/>
          <p:nvPr/>
        </p:nvPicPr>
        <p:blipFill>
          <a:blip r:embed="rId4">
            <a:alphaModFix/>
          </a:blip>
          <a:stretch>
            <a:fillRect/>
          </a:stretch>
        </p:blipFill>
        <p:spPr>
          <a:xfrm>
            <a:off x="4991100" y="570925"/>
            <a:ext cx="8305800" cy="6457950"/>
          </a:xfrm>
          <a:prstGeom prst="rect">
            <a:avLst/>
          </a:prstGeom>
          <a:noFill/>
          <a:ln>
            <a:noFill/>
          </a:ln>
        </p:spPr>
      </p:pic>
      <p:sp>
        <p:nvSpPr>
          <p:cNvPr id="282" name="Google Shape;282;p26"/>
          <p:cNvSpPr txBox="1"/>
          <p:nvPr/>
        </p:nvSpPr>
        <p:spPr>
          <a:xfrm>
            <a:off x="5113200" y="7711750"/>
            <a:ext cx="8061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let’s try gpt decoder :)</a:t>
            </a:r>
            <a:endParaRPr sz="3200">
              <a:solidFill>
                <a:schemeClr val="dk1"/>
              </a:solidFill>
              <a:latin typeface="Calibri"/>
              <a:ea typeface="Calibri"/>
              <a:cs typeface="Calibri"/>
              <a:sym typeface="Calibri"/>
            </a:endParaRPr>
          </a:p>
          <a:p>
            <a:pPr indent="0" lvl="0" marL="0" rtl="0" algn="ctr">
              <a:spcBef>
                <a:spcPts val="0"/>
              </a:spcBef>
              <a:spcAft>
                <a:spcPts val="0"/>
              </a:spcAft>
              <a:buNone/>
            </a:pPr>
            <a:r>
              <a:rPr lang="en-US" sz="3200" u="sng">
                <a:solidFill>
                  <a:schemeClr val="hlink"/>
                </a:solidFill>
                <a:latin typeface="Calibri"/>
                <a:ea typeface="Calibri"/>
                <a:cs typeface="Calibri"/>
                <a:sym typeface="Calibri"/>
                <a:hlinkClick r:id="rId5"/>
              </a:rPr>
              <a:t>gpt</a:t>
            </a:r>
            <a:endParaRPr sz="3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288" name="Google Shape;288;p27"/>
          <p:cNvGrpSpPr/>
          <p:nvPr/>
        </p:nvGrpSpPr>
        <p:grpSpPr>
          <a:xfrm>
            <a:off x="1083346" y="1662708"/>
            <a:ext cx="6250455" cy="6189126"/>
            <a:chOff x="243563" y="319103"/>
            <a:chExt cx="3660803" cy="4166639"/>
          </a:xfrm>
        </p:grpSpPr>
        <p:sp>
          <p:nvSpPr>
            <p:cNvPr id="289" name="Google Shape;289;p27"/>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7"/>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7"/>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7"/>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7"/>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7"/>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7"/>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7" name="Google Shape;297;p27"/>
            <p:cNvGrpSpPr/>
            <p:nvPr/>
          </p:nvGrpSpPr>
          <p:grpSpPr>
            <a:xfrm>
              <a:off x="503378" y="1310906"/>
              <a:ext cx="3057581" cy="2521890"/>
              <a:chOff x="4567123" y="4074875"/>
              <a:chExt cx="946034" cy="780288"/>
            </a:xfrm>
          </p:grpSpPr>
          <p:sp>
            <p:nvSpPr>
              <p:cNvPr id="298" name="Google Shape;298;p27"/>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7"/>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7"/>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7"/>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7"/>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7"/>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7"/>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7"/>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 name="Google Shape;306;p27"/>
              <p:cNvGrpSpPr/>
              <p:nvPr/>
            </p:nvGrpSpPr>
            <p:grpSpPr>
              <a:xfrm>
                <a:off x="4742175" y="4074875"/>
                <a:ext cx="533679" cy="414643"/>
                <a:chOff x="3186425" y="4160625"/>
                <a:chExt cx="533679" cy="414643"/>
              </a:xfrm>
            </p:grpSpPr>
            <p:grpSp>
              <p:nvGrpSpPr>
                <p:cNvPr id="307" name="Google Shape;307;p27"/>
                <p:cNvGrpSpPr/>
                <p:nvPr/>
              </p:nvGrpSpPr>
              <p:grpSpPr>
                <a:xfrm>
                  <a:off x="3248670" y="4212301"/>
                  <a:ext cx="409168" cy="311298"/>
                  <a:chOff x="3248670" y="4212301"/>
                  <a:chExt cx="409168" cy="311298"/>
                </a:xfrm>
              </p:grpSpPr>
              <p:sp>
                <p:nvSpPr>
                  <p:cNvPr id="308" name="Google Shape;308;p27"/>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7"/>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7"/>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7"/>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7"/>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27"/>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 name="Google Shape;316;p27"/>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27"/>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7"/>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27"/>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7"/>
          <p:cNvSpPr txBox="1"/>
          <p:nvPr/>
        </p:nvSpPr>
        <p:spPr>
          <a:xfrm>
            <a:off x="11214560" y="5566918"/>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highlight>
                  <a:srgbClr val="FFFFFF"/>
                </a:highlight>
              </a:rPr>
              <a:t>Get an API key</a:t>
            </a:r>
            <a:endParaRPr b="1" sz="3200">
              <a:highlight>
                <a:srgbClr val="FFFFFF"/>
              </a:highlight>
            </a:endParaRPr>
          </a:p>
          <a:p>
            <a:pPr indent="0" lvl="0" marL="0" rtl="0" algn="ctr">
              <a:spcBef>
                <a:spcPts val="0"/>
              </a:spcBef>
              <a:spcAft>
                <a:spcPts val="0"/>
              </a:spcAft>
              <a:buNone/>
            </a:pPr>
            <a:r>
              <a:t/>
            </a:r>
            <a:endParaRPr b="1" sz="3200">
              <a:highlight>
                <a:srgbClr val="FFFFFF"/>
              </a:highlight>
            </a:endParaRPr>
          </a:p>
        </p:txBody>
      </p:sp>
      <p:sp>
        <p:nvSpPr>
          <p:cNvPr id="321" name="Google Shape;321;p27"/>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3</a:t>
            </a:r>
            <a:endParaRPr b="1" sz="3200">
              <a:solidFill>
                <a:srgbClr val="FFFFFF"/>
              </a:solidFill>
              <a:highlight>
                <a:srgbClr val="FFD966"/>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27" name="Google Shape;327;p28"/>
          <p:cNvSpPr txBox="1"/>
          <p:nvPr/>
        </p:nvSpPr>
        <p:spPr>
          <a:xfrm>
            <a:off x="1635150" y="2751900"/>
            <a:ext cx="150177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Getting Free gemini API key for using the LLM directly from : </a:t>
            </a:r>
            <a:r>
              <a:rPr lang="en-US" sz="3600" u="sng">
                <a:solidFill>
                  <a:schemeClr val="hlink"/>
                </a:solidFill>
                <a:latin typeface="Calibri"/>
                <a:ea typeface="Calibri"/>
                <a:cs typeface="Calibri"/>
                <a:sym typeface="Calibri"/>
                <a:hlinkClick r:id="rId4"/>
              </a:rPr>
              <a:t>gemini-api-key</a:t>
            </a:r>
            <a:endParaRPr sz="3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33" name="Google Shape;333;p29"/>
          <p:cNvGrpSpPr/>
          <p:nvPr/>
        </p:nvGrpSpPr>
        <p:grpSpPr>
          <a:xfrm>
            <a:off x="1083346" y="1662708"/>
            <a:ext cx="6250455" cy="6189126"/>
            <a:chOff x="243563" y="319103"/>
            <a:chExt cx="3660803" cy="4166639"/>
          </a:xfrm>
        </p:grpSpPr>
        <p:sp>
          <p:nvSpPr>
            <p:cNvPr id="334" name="Google Shape;334;p29"/>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9"/>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9"/>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9"/>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9"/>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9"/>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9"/>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9"/>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9"/>
            <p:cNvGrpSpPr/>
            <p:nvPr/>
          </p:nvGrpSpPr>
          <p:grpSpPr>
            <a:xfrm>
              <a:off x="503378" y="1310906"/>
              <a:ext cx="3057581" cy="2521890"/>
              <a:chOff x="4567123" y="4074875"/>
              <a:chExt cx="946034" cy="780288"/>
            </a:xfrm>
          </p:grpSpPr>
          <p:sp>
            <p:nvSpPr>
              <p:cNvPr id="343" name="Google Shape;343;p29"/>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9"/>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9"/>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9"/>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9"/>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9"/>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9"/>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9"/>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29"/>
              <p:cNvGrpSpPr/>
              <p:nvPr/>
            </p:nvGrpSpPr>
            <p:grpSpPr>
              <a:xfrm>
                <a:off x="4742175" y="4074875"/>
                <a:ext cx="533679" cy="414643"/>
                <a:chOff x="3186425" y="4160625"/>
                <a:chExt cx="533679" cy="414643"/>
              </a:xfrm>
            </p:grpSpPr>
            <p:grpSp>
              <p:nvGrpSpPr>
                <p:cNvPr id="352" name="Google Shape;352;p29"/>
                <p:cNvGrpSpPr/>
                <p:nvPr/>
              </p:nvGrpSpPr>
              <p:grpSpPr>
                <a:xfrm>
                  <a:off x="3248670" y="4212301"/>
                  <a:ext cx="409168" cy="311298"/>
                  <a:chOff x="3248670" y="4212301"/>
                  <a:chExt cx="409168" cy="311298"/>
                </a:xfrm>
              </p:grpSpPr>
              <p:sp>
                <p:nvSpPr>
                  <p:cNvPr id="353" name="Google Shape;353;p29"/>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9"/>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9"/>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9"/>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9"/>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9"/>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9"/>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29"/>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1" name="Google Shape;361;p29"/>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9"/>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9"/>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29"/>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9"/>
          <p:cNvSpPr txBox="1"/>
          <p:nvPr/>
        </p:nvSpPr>
        <p:spPr>
          <a:xfrm>
            <a:off x="11214560" y="5566918"/>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highlight>
                  <a:srgbClr val="FFFFFF"/>
                </a:highlight>
              </a:rPr>
              <a:t>coding time :)</a:t>
            </a:r>
            <a:endParaRPr b="1" sz="3200">
              <a:highlight>
                <a:srgbClr val="FFFFFF"/>
              </a:highlight>
            </a:endParaRPr>
          </a:p>
          <a:p>
            <a:pPr indent="0" lvl="0" marL="0" rtl="0" algn="ctr">
              <a:spcBef>
                <a:spcPts val="0"/>
              </a:spcBef>
              <a:spcAft>
                <a:spcPts val="0"/>
              </a:spcAft>
              <a:buNone/>
            </a:pPr>
            <a:r>
              <a:t/>
            </a:r>
            <a:endParaRPr b="1" sz="3200">
              <a:highlight>
                <a:srgbClr val="FFFFFF"/>
              </a:highlight>
            </a:endParaRPr>
          </a:p>
        </p:txBody>
      </p:sp>
      <p:sp>
        <p:nvSpPr>
          <p:cNvPr id="366" name="Google Shape;366;p29"/>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4</a:t>
            </a:r>
            <a:endParaRPr b="1" sz="3200">
              <a:solidFill>
                <a:srgbClr val="FFFFFF"/>
              </a:solidFill>
              <a:highlight>
                <a:srgbClr val="FFD966"/>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372" name="Google Shape;372;p30"/>
          <p:cNvGrpSpPr/>
          <p:nvPr/>
        </p:nvGrpSpPr>
        <p:grpSpPr>
          <a:xfrm>
            <a:off x="1083346" y="1662708"/>
            <a:ext cx="6250455" cy="6189126"/>
            <a:chOff x="243563" y="319103"/>
            <a:chExt cx="3660803" cy="4166639"/>
          </a:xfrm>
        </p:grpSpPr>
        <p:sp>
          <p:nvSpPr>
            <p:cNvPr id="373" name="Google Shape;373;p30"/>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0"/>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0"/>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0"/>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0"/>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0"/>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0"/>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30"/>
            <p:cNvGrpSpPr/>
            <p:nvPr/>
          </p:nvGrpSpPr>
          <p:grpSpPr>
            <a:xfrm>
              <a:off x="503378" y="1310906"/>
              <a:ext cx="3057581" cy="2521890"/>
              <a:chOff x="4567123" y="4074875"/>
              <a:chExt cx="946034" cy="780288"/>
            </a:xfrm>
          </p:grpSpPr>
          <p:sp>
            <p:nvSpPr>
              <p:cNvPr id="382" name="Google Shape;382;p30"/>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0"/>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0"/>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0"/>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0"/>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0"/>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0"/>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30"/>
              <p:cNvGrpSpPr/>
              <p:nvPr/>
            </p:nvGrpSpPr>
            <p:grpSpPr>
              <a:xfrm>
                <a:off x="4742175" y="4074875"/>
                <a:ext cx="533679" cy="414643"/>
                <a:chOff x="3186425" y="4160625"/>
                <a:chExt cx="533679" cy="414643"/>
              </a:xfrm>
            </p:grpSpPr>
            <p:grpSp>
              <p:nvGrpSpPr>
                <p:cNvPr id="391" name="Google Shape;391;p30"/>
                <p:cNvGrpSpPr/>
                <p:nvPr/>
              </p:nvGrpSpPr>
              <p:grpSpPr>
                <a:xfrm>
                  <a:off x="3248670" y="4212301"/>
                  <a:ext cx="409168" cy="311298"/>
                  <a:chOff x="3248670" y="4212301"/>
                  <a:chExt cx="409168" cy="311298"/>
                </a:xfrm>
              </p:grpSpPr>
              <p:sp>
                <p:nvSpPr>
                  <p:cNvPr id="392" name="Google Shape;392;p30"/>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0"/>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0"/>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30"/>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30"/>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30"/>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3" name="Google Shape;403;p30"/>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0"/>
          <p:cNvSpPr txBox="1"/>
          <p:nvPr/>
        </p:nvSpPr>
        <p:spPr>
          <a:xfrm>
            <a:off x="11214560" y="5566918"/>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highlight>
                  <a:srgbClr val="FFFFFF"/>
                </a:highlight>
              </a:rPr>
              <a:t>Make the LLM solve these puzzles for us </a:t>
            </a:r>
            <a:r>
              <a:rPr b="1" lang="en-US" sz="3200">
                <a:highlight>
                  <a:srgbClr val="FFFFFF"/>
                </a:highlight>
              </a:rPr>
              <a:t>:)</a:t>
            </a:r>
            <a:endParaRPr b="1" sz="3200">
              <a:highlight>
                <a:srgbClr val="FFFFFF"/>
              </a:highlight>
            </a:endParaRPr>
          </a:p>
          <a:p>
            <a:pPr indent="0" lvl="0" marL="0" rtl="0" algn="ctr">
              <a:spcBef>
                <a:spcPts val="0"/>
              </a:spcBef>
              <a:spcAft>
                <a:spcPts val="0"/>
              </a:spcAft>
              <a:buNone/>
            </a:pPr>
            <a:r>
              <a:t/>
            </a:r>
            <a:endParaRPr b="1" sz="3200">
              <a:highlight>
                <a:srgbClr val="FFFFFF"/>
              </a:highlight>
            </a:endParaRPr>
          </a:p>
        </p:txBody>
      </p:sp>
      <p:sp>
        <p:nvSpPr>
          <p:cNvPr id="405" name="Google Shape;405;p30"/>
          <p:cNvSpPr txBox="1"/>
          <p:nvPr/>
        </p:nvSpPr>
        <p:spPr>
          <a:xfrm>
            <a:off x="12716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5</a:t>
            </a:r>
            <a:endParaRPr b="1" sz="3200">
              <a:solidFill>
                <a:srgbClr val="FFFFFF"/>
              </a:solidFill>
              <a:highlight>
                <a:srgbClr val="FFD966"/>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1"/>
          <p:cNvSpPr txBox="1"/>
          <p:nvPr/>
        </p:nvSpPr>
        <p:spPr>
          <a:xfrm>
            <a:off x="1306350" y="4688625"/>
            <a:ext cx="15675300" cy="46176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A farmer needs to cross a river with a wolf, a goat, and a cabbage. His boat can only carry one item besides himself. If left alone, the wolf will eat the goat, and the goat will eat the cabbage. How does he get all three across safely?</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A bat and a ball cost 1.10 in total. The bat costs 1.00 more than the ball. How much does the ball cost?</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A man counts 10 seconds between entering a tunnel and exiting it in a train moving at 60 km/h. How long is the tunnel?</a:t>
            </a:r>
            <a:endParaRPr sz="3200">
              <a:solidFill>
                <a:schemeClr val="dk1"/>
              </a:solidFill>
              <a:latin typeface="Calibri"/>
              <a:ea typeface="Calibri"/>
              <a:cs typeface="Calibri"/>
              <a:sym typeface="Calibri"/>
            </a:endParaRPr>
          </a:p>
        </p:txBody>
      </p:sp>
      <p:sp>
        <p:nvSpPr>
          <p:cNvPr id="411" name="Google Shape;411;p31"/>
          <p:cNvSpPr txBox="1"/>
          <p:nvPr/>
        </p:nvSpPr>
        <p:spPr>
          <a:xfrm>
            <a:off x="2575250" y="1931425"/>
            <a:ext cx="118545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use this link for the API key : </a:t>
            </a:r>
            <a:r>
              <a:rPr lang="en-US" sz="3200" u="sng">
                <a:solidFill>
                  <a:schemeClr val="hlink"/>
                </a:solidFill>
                <a:latin typeface="Calibri"/>
                <a:ea typeface="Calibri"/>
                <a:cs typeface="Calibri"/>
                <a:sym typeface="Calibri"/>
                <a:hlinkClick r:id="rId3"/>
              </a:rPr>
              <a:t>https://aistudio.google.com/app/apikey</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also you can use google colab to run the code without downloading the requirements internally </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417" name="Google Shape;417;p32"/>
          <p:cNvGrpSpPr/>
          <p:nvPr/>
        </p:nvGrpSpPr>
        <p:grpSpPr>
          <a:xfrm>
            <a:off x="1083346" y="1662708"/>
            <a:ext cx="6250455" cy="6189126"/>
            <a:chOff x="243563" y="319103"/>
            <a:chExt cx="3660803" cy="4166639"/>
          </a:xfrm>
        </p:grpSpPr>
        <p:sp>
          <p:nvSpPr>
            <p:cNvPr id="418" name="Google Shape;418;p32"/>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2"/>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2"/>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2"/>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2"/>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2"/>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2"/>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2"/>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32"/>
            <p:cNvGrpSpPr/>
            <p:nvPr/>
          </p:nvGrpSpPr>
          <p:grpSpPr>
            <a:xfrm>
              <a:off x="503378" y="1310906"/>
              <a:ext cx="3057581" cy="2521890"/>
              <a:chOff x="4567123" y="4074875"/>
              <a:chExt cx="946034" cy="780288"/>
            </a:xfrm>
          </p:grpSpPr>
          <p:sp>
            <p:nvSpPr>
              <p:cNvPr id="427" name="Google Shape;427;p32"/>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2"/>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2"/>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2"/>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2"/>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2"/>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2"/>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2"/>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32"/>
              <p:cNvGrpSpPr/>
              <p:nvPr/>
            </p:nvGrpSpPr>
            <p:grpSpPr>
              <a:xfrm>
                <a:off x="4742175" y="4074875"/>
                <a:ext cx="533679" cy="414643"/>
                <a:chOff x="3186425" y="4160625"/>
                <a:chExt cx="533679" cy="414643"/>
              </a:xfrm>
            </p:grpSpPr>
            <p:grpSp>
              <p:nvGrpSpPr>
                <p:cNvPr id="436" name="Google Shape;436;p32"/>
                <p:cNvGrpSpPr/>
                <p:nvPr/>
              </p:nvGrpSpPr>
              <p:grpSpPr>
                <a:xfrm>
                  <a:off x="3248670" y="4212301"/>
                  <a:ext cx="409168" cy="311298"/>
                  <a:chOff x="3248670" y="4212301"/>
                  <a:chExt cx="409168" cy="311298"/>
                </a:xfrm>
              </p:grpSpPr>
              <p:sp>
                <p:nvSpPr>
                  <p:cNvPr id="437" name="Google Shape;437;p32"/>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2"/>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2"/>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2"/>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2"/>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2"/>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2"/>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32"/>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5" name="Google Shape;445;p32"/>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32"/>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2"/>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32"/>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2"/>
          <p:cNvSpPr txBox="1"/>
          <p:nvPr/>
        </p:nvSpPr>
        <p:spPr>
          <a:xfrm>
            <a:off x="11214560" y="5566918"/>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highlight>
                  <a:srgbClr val="FFFFFF"/>
                </a:highlight>
              </a:rPr>
              <a:t>other </a:t>
            </a:r>
            <a:r>
              <a:rPr b="1" lang="en-US" sz="3200">
                <a:highlight>
                  <a:srgbClr val="FFFFFF"/>
                </a:highlight>
              </a:rPr>
              <a:t>open source</a:t>
            </a:r>
            <a:r>
              <a:rPr b="1" lang="en-US" sz="3200">
                <a:highlight>
                  <a:srgbClr val="FFFFFF"/>
                </a:highlight>
              </a:rPr>
              <a:t> machine </a:t>
            </a:r>
            <a:r>
              <a:rPr b="1" lang="en-US" sz="3200">
                <a:highlight>
                  <a:srgbClr val="FFFFFF"/>
                </a:highlight>
              </a:rPr>
              <a:t>learning</a:t>
            </a:r>
            <a:r>
              <a:rPr b="1" lang="en-US" sz="3200">
                <a:highlight>
                  <a:srgbClr val="FFFFFF"/>
                </a:highlight>
              </a:rPr>
              <a:t> models :)</a:t>
            </a:r>
            <a:endParaRPr b="1" sz="3200">
              <a:highlight>
                <a:srgbClr val="FFFFFF"/>
              </a:highlight>
            </a:endParaRPr>
          </a:p>
          <a:p>
            <a:pPr indent="0" lvl="0" marL="0" rtl="0" algn="ctr">
              <a:spcBef>
                <a:spcPts val="0"/>
              </a:spcBef>
              <a:spcAft>
                <a:spcPts val="0"/>
              </a:spcAft>
              <a:buNone/>
            </a:pPr>
            <a:r>
              <a:t/>
            </a:r>
            <a:endParaRPr b="1" sz="3200">
              <a:highlight>
                <a:srgbClr val="FFFFFF"/>
              </a:highlight>
            </a:endParaRPr>
          </a:p>
        </p:txBody>
      </p:sp>
      <p:sp>
        <p:nvSpPr>
          <p:cNvPr id="450" name="Google Shape;450;p32"/>
          <p:cNvSpPr txBox="1"/>
          <p:nvPr/>
        </p:nvSpPr>
        <p:spPr>
          <a:xfrm>
            <a:off x="12716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6</a:t>
            </a:r>
            <a:endParaRPr b="1" sz="3200">
              <a:solidFill>
                <a:srgbClr val="FFFFFF"/>
              </a:solidFill>
              <a:highlight>
                <a:srgbClr val="FFD966"/>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nvSpPr>
        <p:spPr>
          <a:xfrm>
            <a:off x="5113200" y="629825"/>
            <a:ext cx="8061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solidFill>
                  <a:schemeClr val="dk1"/>
                </a:solidFill>
                <a:latin typeface="Calibri"/>
                <a:ea typeface="Calibri"/>
                <a:cs typeface="Calibri"/>
                <a:sym typeface="Calibri"/>
              </a:rPr>
              <a:t>Table of content</a:t>
            </a:r>
            <a:endParaRPr sz="5000">
              <a:solidFill>
                <a:schemeClr val="dk1"/>
              </a:solidFill>
              <a:latin typeface="Calibri"/>
              <a:ea typeface="Calibri"/>
              <a:cs typeface="Calibri"/>
              <a:sym typeface="Calibri"/>
            </a:endParaRPr>
          </a:p>
        </p:txBody>
      </p:sp>
      <p:sp>
        <p:nvSpPr>
          <p:cNvPr id="94" name="Google Shape;94;p15"/>
          <p:cNvSpPr/>
          <p:nvPr/>
        </p:nvSpPr>
        <p:spPr>
          <a:xfrm>
            <a:off x="3913528" y="2213727"/>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9176268" y="2151225"/>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3912050" y="4282436"/>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sp>
        <p:nvSpPr>
          <p:cNvPr id="97" name="Google Shape;97;p15"/>
          <p:cNvSpPr/>
          <p:nvPr/>
        </p:nvSpPr>
        <p:spPr>
          <a:xfrm>
            <a:off x="9176268" y="4282436"/>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6927"/>
              </a:solidFill>
              <a:latin typeface="Arial"/>
              <a:ea typeface="Arial"/>
              <a:cs typeface="Arial"/>
              <a:sym typeface="Arial"/>
            </a:endParaRPr>
          </a:p>
        </p:txBody>
      </p:sp>
      <p:sp>
        <p:nvSpPr>
          <p:cNvPr id="98" name="Google Shape;98;p15"/>
          <p:cNvSpPr txBox="1"/>
          <p:nvPr/>
        </p:nvSpPr>
        <p:spPr>
          <a:xfrm>
            <a:off x="3922990" y="2412719"/>
            <a:ext cx="1655100" cy="13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rgbClr val="FFFFFF"/>
                </a:solidFill>
                <a:highlight>
                  <a:srgbClr val="FFD966"/>
                </a:highlight>
              </a:rPr>
              <a:t>1</a:t>
            </a:r>
            <a:endParaRPr sz="3500">
              <a:solidFill>
                <a:srgbClr val="FFFFFF"/>
              </a:solidFill>
              <a:highlight>
                <a:srgbClr val="FFD966"/>
              </a:highlight>
            </a:endParaRPr>
          </a:p>
        </p:txBody>
      </p:sp>
      <p:sp>
        <p:nvSpPr>
          <p:cNvPr id="99" name="Google Shape;99;p15"/>
          <p:cNvSpPr txBox="1"/>
          <p:nvPr/>
        </p:nvSpPr>
        <p:spPr>
          <a:xfrm>
            <a:off x="9155282" y="2556717"/>
            <a:ext cx="1655100" cy="11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rgbClr val="FFFFFF"/>
                </a:solidFill>
                <a:highlight>
                  <a:srgbClr val="FFD966"/>
                </a:highlight>
              </a:rPr>
              <a:t>4</a:t>
            </a:r>
            <a:endParaRPr b="1" sz="3500">
              <a:solidFill>
                <a:srgbClr val="FFFFFF"/>
              </a:solidFill>
              <a:highlight>
                <a:srgbClr val="FFD966"/>
              </a:highlight>
            </a:endParaRPr>
          </a:p>
        </p:txBody>
      </p:sp>
      <p:sp>
        <p:nvSpPr>
          <p:cNvPr id="100" name="Google Shape;100;p15"/>
          <p:cNvSpPr txBox="1"/>
          <p:nvPr/>
        </p:nvSpPr>
        <p:spPr>
          <a:xfrm>
            <a:off x="9198732" y="4593493"/>
            <a:ext cx="1655100" cy="11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400">
                <a:solidFill>
                  <a:srgbClr val="FFFFFF"/>
                </a:solidFill>
                <a:highlight>
                  <a:srgbClr val="FFD966"/>
                </a:highlight>
              </a:rPr>
              <a:t>5</a:t>
            </a:r>
            <a:endParaRPr sz="3400">
              <a:solidFill>
                <a:srgbClr val="FFFFFF"/>
              </a:solidFill>
              <a:highlight>
                <a:srgbClr val="FFD966"/>
              </a:highlight>
            </a:endParaRPr>
          </a:p>
        </p:txBody>
      </p:sp>
      <p:sp>
        <p:nvSpPr>
          <p:cNvPr id="101" name="Google Shape;101;p15"/>
          <p:cNvSpPr txBox="1"/>
          <p:nvPr/>
        </p:nvSpPr>
        <p:spPr>
          <a:xfrm>
            <a:off x="5589830" y="2556717"/>
            <a:ext cx="3408900" cy="11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000000"/>
                </a:solidFill>
                <a:latin typeface="Trispace"/>
                <a:ea typeface="Trispace"/>
                <a:cs typeface="Trispace"/>
                <a:sym typeface="Trispace"/>
              </a:rPr>
              <a:t>Intro to AI and ML</a:t>
            </a:r>
            <a:endParaRPr sz="2000">
              <a:solidFill>
                <a:srgbClr val="000000"/>
              </a:solidFill>
              <a:latin typeface="Trispace"/>
              <a:ea typeface="Trispace"/>
              <a:cs typeface="Trispace"/>
              <a:sym typeface="Trispace"/>
            </a:endParaRPr>
          </a:p>
        </p:txBody>
      </p:sp>
      <p:sp>
        <p:nvSpPr>
          <p:cNvPr id="102" name="Google Shape;102;p15"/>
          <p:cNvSpPr txBox="1"/>
          <p:nvPr/>
        </p:nvSpPr>
        <p:spPr>
          <a:xfrm>
            <a:off x="10967041" y="2556717"/>
            <a:ext cx="3408900" cy="11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Trispace"/>
                <a:ea typeface="Trispace"/>
                <a:cs typeface="Trispace"/>
                <a:sym typeface="Trispace"/>
              </a:rPr>
              <a:t>Some coding :)</a:t>
            </a:r>
            <a:endParaRPr sz="2000">
              <a:solidFill>
                <a:srgbClr val="000000"/>
              </a:solidFill>
              <a:latin typeface="Trispace"/>
              <a:ea typeface="Trispace"/>
              <a:cs typeface="Trispace"/>
              <a:sym typeface="Trispace"/>
            </a:endParaRPr>
          </a:p>
        </p:txBody>
      </p:sp>
      <p:sp>
        <p:nvSpPr>
          <p:cNvPr id="103" name="Google Shape;103;p15"/>
          <p:cNvSpPr txBox="1"/>
          <p:nvPr/>
        </p:nvSpPr>
        <p:spPr>
          <a:xfrm>
            <a:off x="5756765" y="4593493"/>
            <a:ext cx="3408900" cy="11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Trispace"/>
                <a:ea typeface="Trispace"/>
                <a:cs typeface="Trispace"/>
                <a:sym typeface="Trispace"/>
              </a:rPr>
              <a:t>Large Language Models (LLMs)</a:t>
            </a:r>
            <a:endParaRPr sz="2000">
              <a:solidFill>
                <a:srgbClr val="000000"/>
              </a:solidFill>
              <a:latin typeface="Trispace"/>
              <a:ea typeface="Trispace"/>
              <a:cs typeface="Trispace"/>
              <a:sym typeface="Trispace"/>
            </a:endParaRPr>
          </a:p>
        </p:txBody>
      </p:sp>
      <p:sp>
        <p:nvSpPr>
          <p:cNvPr id="104" name="Google Shape;104;p15"/>
          <p:cNvSpPr txBox="1"/>
          <p:nvPr/>
        </p:nvSpPr>
        <p:spPr>
          <a:xfrm>
            <a:off x="10967041" y="4629491"/>
            <a:ext cx="3408900" cy="116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Trispace"/>
                <a:ea typeface="Trispace"/>
                <a:cs typeface="Trispace"/>
                <a:sym typeface="Trispace"/>
              </a:rPr>
              <a:t>Building a simple application</a:t>
            </a:r>
            <a:endParaRPr sz="2100">
              <a:solidFill>
                <a:srgbClr val="000000"/>
              </a:solidFill>
              <a:latin typeface="Trispace"/>
              <a:ea typeface="Trispace"/>
              <a:cs typeface="Trispace"/>
              <a:sym typeface="Trispace"/>
            </a:endParaRPr>
          </a:p>
        </p:txBody>
      </p:sp>
      <p:sp>
        <p:nvSpPr>
          <p:cNvPr id="105" name="Google Shape;105;p15"/>
          <p:cNvSpPr/>
          <p:nvPr/>
        </p:nvSpPr>
        <p:spPr>
          <a:xfrm>
            <a:off x="3912050" y="6351145"/>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06" name="Google Shape;106;p15"/>
          <p:cNvSpPr txBox="1"/>
          <p:nvPr/>
        </p:nvSpPr>
        <p:spPr>
          <a:xfrm>
            <a:off x="5746273" y="6694135"/>
            <a:ext cx="3408900" cy="116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Bebas Neue"/>
              <a:buNone/>
            </a:pPr>
            <a:r>
              <a:rPr lang="en-US" sz="2000">
                <a:latin typeface="Trispace"/>
                <a:ea typeface="Trispace"/>
                <a:cs typeface="Trispace"/>
                <a:sym typeface="Trispace"/>
              </a:rPr>
              <a:t>Get API key</a:t>
            </a:r>
            <a:endParaRPr i="0" sz="2000" u="none" cap="none" strike="noStrike">
              <a:solidFill>
                <a:srgbClr val="000000"/>
              </a:solidFill>
              <a:latin typeface="Trispace"/>
              <a:ea typeface="Trispace"/>
              <a:cs typeface="Trispace"/>
              <a:sym typeface="Trispace"/>
            </a:endParaRPr>
          </a:p>
        </p:txBody>
      </p:sp>
      <p:sp>
        <p:nvSpPr>
          <p:cNvPr id="107" name="Google Shape;107;p15"/>
          <p:cNvSpPr/>
          <p:nvPr/>
        </p:nvSpPr>
        <p:spPr>
          <a:xfrm>
            <a:off x="9155282" y="6351145"/>
            <a:ext cx="1655100" cy="18504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txBox="1"/>
          <p:nvPr/>
        </p:nvSpPr>
        <p:spPr>
          <a:xfrm>
            <a:off x="9155282" y="6693078"/>
            <a:ext cx="1655100" cy="116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Trispace"/>
              <a:buNone/>
            </a:pPr>
            <a:r>
              <a:rPr b="0" i="0" lang="en-US" sz="3600" u="none" cap="none" strike="noStrike">
                <a:solidFill>
                  <a:srgbClr val="FFFFFF"/>
                </a:solidFill>
                <a:latin typeface="Trispace"/>
                <a:ea typeface="Trispace"/>
                <a:cs typeface="Trispace"/>
                <a:sym typeface="Trispace"/>
              </a:rPr>
              <a:t>6</a:t>
            </a:r>
            <a:endParaRPr>
              <a:solidFill>
                <a:srgbClr val="FFFFFF"/>
              </a:solidFill>
            </a:endParaRPr>
          </a:p>
        </p:txBody>
      </p:sp>
      <p:sp>
        <p:nvSpPr>
          <p:cNvPr id="109" name="Google Shape;109;p15"/>
          <p:cNvSpPr txBox="1"/>
          <p:nvPr/>
        </p:nvSpPr>
        <p:spPr>
          <a:xfrm>
            <a:off x="10967041" y="6662203"/>
            <a:ext cx="3408900" cy="116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Bebas Neue"/>
              <a:buNone/>
            </a:pPr>
            <a:r>
              <a:rPr lang="en-US" sz="2000">
                <a:latin typeface="Trispace"/>
                <a:ea typeface="Trispace"/>
                <a:cs typeface="Trispace"/>
                <a:sym typeface="Trispace"/>
              </a:rPr>
              <a:t>Finding ML models</a:t>
            </a:r>
            <a:endParaRPr/>
          </a:p>
        </p:txBody>
      </p:sp>
      <p:sp>
        <p:nvSpPr>
          <p:cNvPr id="110" name="Google Shape;110;p15"/>
          <p:cNvSpPr txBox="1"/>
          <p:nvPr/>
        </p:nvSpPr>
        <p:spPr>
          <a:xfrm>
            <a:off x="3922990" y="4553344"/>
            <a:ext cx="1655100" cy="13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rgbClr val="FFFFFF"/>
                </a:solidFill>
                <a:highlight>
                  <a:srgbClr val="FFD966"/>
                </a:highlight>
              </a:rPr>
              <a:t>2</a:t>
            </a:r>
            <a:endParaRPr sz="3500">
              <a:solidFill>
                <a:srgbClr val="FFFFFF"/>
              </a:solidFill>
              <a:highlight>
                <a:srgbClr val="FFD966"/>
              </a:highlight>
            </a:endParaRPr>
          </a:p>
        </p:txBody>
      </p:sp>
      <p:sp>
        <p:nvSpPr>
          <p:cNvPr id="111" name="Google Shape;111;p15"/>
          <p:cNvSpPr txBox="1"/>
          <p:nvPr/>
        </p:nvSpPr>
        <p:spPr>
          <a:xfrm>
            <a:off x="3922990" y="6621219"/>
            <a:ext cx="1655100" cy="13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rgbClr val="FFFFFF"/>
                </a:solidFill>
                <a:highlight>
                  <a:srgbClr val="FFD966"/>
                </a:highlight>
              </a:rPr>
              <a:t>3</a:t>
            </a:r>
            <a:endParaRPr sz="3500">
              <a:solidFill>
                <a:srgbClr val="FFFFFF"/>
              </a:solidFill>
              <a:highlight>
                <a:srgbClr val="FFD966"/>
              </a:highlight>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3"/>
          <p:cNvSpPr txBox="1"/>
          <p:nvPr/>
        </p:nvSpPr>
        <p:spPr>
          <a:xfrm>
            <a:off x="7417825" y="3736900"/>
            <a:ext cx="279900" cy="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56" name="Google Shape;456;p33"/>
          <p:cNvSpPr txBox="1"/>
          <p:nvPr/>
        </p:nvSpPr>
        <p:spPr>
          <a:xfrm>
            <a:off x="2836738" y="5402425"/>
            <a:ext cx="2589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u="sng">
                <a:solidFill>
                  <a:schemeClr val="hlink"/>
                </a:solidFill>
                <a:latin typeface="Calibri"/>
                <a:ea typeface="Calibri"/>
                <a:cs typeface="Calibri"/>
                <a:sym typeface="Calibri"/>
                <a:hlinkClick r:id="rId3"/>
              </a:rPr>
              <a:t>hugging face</a:t>
            </a:r>
            <a:endParaRPr sz="3200">
              <a:solidFill>
                <a:schemeClr val="dk1"/>
              </a:solidFill>
              <a:latin typeface="Calibri"/>
              <a:ea typeface="Calibri"/>
              <a:cs typeface="Calibri"/>
              <a:sym typeface="Calibri"/>
            </a:endParaRPr>
          </a:p>
        </p:txBody>
      </p:sp>
      <p:pic>
        <p:nvPicPr>
          <p:cNvPr id="457" name="Google Shape;457;p33"/>
          <p:cNvPicPr preferRelativeResize="0"/>
          <p:nvPr/>
        </p:nvPicPr>
        <p:blipFill>
          <a:blip r:embed="rId4">
            <a:alphaModFix/>
          </a:blip>
          <a:stretch>
            <a:fillRect/>
          </a:stretch>
        </p:blipFill>
        <p:spPr>
          <a:xfrm>
            <a:off x="726200" y="1004975"/>
            <a:ext cx="6810375" cy="4019550"/>
          </a:xfrm>
          <a:prstGeom prst="rect">
            <a:avLst/>
          </a:prstGeom>
          <a:noFill/>
          <a:ln>
            <a:noFill/>
          </a:ln>
        </p:spPr>
      </p:pic>
      <p:sp>
        <p:nvSpPr>
          <p:cNvPr id="458" name="Google Shape;458;p33"/>
          <p:cNvSpPr txBox="1"/>
          <p:nvPr/>
        </p:nvSpPr>
        <p:spPr>
          <a:xfrm>
            <a:off x="12133363" y="5402425"/>
            <a:ext cx="1973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u="sng">
                <a:solidFill>
                  <a:schemeClr val="hlink"/>
                </a:solidFill>
                <a:latin typeface="Calibri"/>
                <a:ea typeface="Calibri"/>
                <a:cs typeface="Calibri"/>
                <a:sym typeface="Calibri"/>
                <a:hlinkClick r:id="rId5"/>
              </a:rPr>
              <a:t>Roboflow</a:t>
            </a:r>
            <a:endParaRPr sz="3200">
              <a:solidFill>
                <a:schemeClr val="dk1"/>
              </a:solidFill>
              <a:latin typeface="Calibri"/>
              <a:ea typeface="Calibri"/>
              <a:cs typeface="Calibri"/>
              <a:sym typeface="Calibri"/>
            </a:endParaRPr>
          </a:p>
        </p:txBody>
      </p:sp>
      <p:pic>
        <p:nvPicPr>
          <p:cNvPr id="459" name="Google Shape;459;p33"/>
          <p:cNvPicPr preferRelativeResize="0"/>
          <p:nvPr/>
        </p:nvPicPr>
        <p:blipFill>
          <a:blip r:embed="rId6">
            <a:alphaModFix/>
          </a:blip>
          <a:stretch>
            <a:fillRect/>
          </a:stretch>
        </p:blipFill>
        <p:spPr>
          <a:xfrm>
            <a:off x="9781550" y="1138325"/>
            <a:ext cx="6677025" cy="388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4"/>
          <p:cNvSpPr txBox="1"/>
          <p:nvPr/>
        </p:nvSpPr>
        <p:spPr>
          <a:xfrm>
            <a:off x="853775" y="1231625"/>
            <a:ext cx="806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dk1"/>
                </a:solidFill>
                <a:latin typeface="Calibri"/>
                <a:ea typeface="Calibri"/>
                <a:cs typeface="Calibri"/>
                <a:sym typeface="Calibri"/>
              </a:rPr>
              <a:t>References</a:t>
            </a:r>
            <a:r>
              <a:rPr b="1" lang="en-US" sz="4200">
                <a:solidFill>
                  <a:schemeClr val="dk1"/>
                </a:solidFill>
                <a:latin typeface="Calibri"/>
                <a:ea typeface="Calibri"/>
                <a:cs typeface="Calibri"/>
                <a:sym typeface="Calibri"/>
              </a:rPr>
              <a:t> : </a:t>
            </a:r>
            <a:endParaRPr b="1" sz="4200">
              <a:solidFill>
                <a:schemeClr val="dk1"/>
              </a:solidFill>
              <a:latin typeface="Calibri"/>
              <a:ea typeface="Calibri"/>
              <a:cs typeface="Calibri"/>
              <a:sym typeface="Calibri"/>
            </a:endParaRPr>
          </a:p>
        </p:txBody>
      </p:sp>
      <p:sp>
        <p:nvSpPr>
          <p:cNvPr id="465" name="Google Shape;465;p34"/>
          <p:cNvSpPr txBox="1"/>
          <p:nvPr/>
        </p:nvSpPr>
        <p:spPr>
          <a:xfrm>
            <a:off x="2057400" y="2505275"/>
            <a:ext cx="8061600" cy="264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SzPts val="3200"/>
              <a:buFont typeface="Calibri"/>
              <a:buChar char="●"/>
            </a:pPr>
            <a:r>
              <a:rPr lang="en-US" sz="3200" u="sng">
                <a:solidFill>
                  <a:schemeClr val="hlink"/>
                </a:solidFill>
                <a:latin typeface="Calibri"/>
                <a:ea typeface="Calibri"/>
                <a:cs typeface="Calibri"/>
                <a:sym typeface="Calibri"/>
                <a:hlinkClick r:id="rId3"/>
              </a:rPr>
              <a:t>Machine Learning </a:t>
            </a:r>
            <a:r>
              <a:rPr lang="en-US" sz="3200" u="sng">
                <a:solidFill>
                  <a:schemeClr val="hlink"/>
                </a:solidFill>
                <a:latin typeface="Calibri"/>
                <a:ea typeface="Calibri"/>
                <a:cs typeface="Calibri"/>
                <a:sym typeface="Calibri"/>
                <a:hlinkClick r:id="rId4"/>
              </a:rPr>
              <a:t>Specialization</a:t>
            </a:r>
            <a:r>
              <a:rPr lang="en-US" sz="3200" u="sng">
                <a:solidFill>
                  <a:schemeClr val="hlink"/>
                </a:solidFill>
                <a:latin typeface="Calibri"/>
                <a:ea typeface="Calibri"/>
                <a:cs typeface="Calibri"/>
                <a:sym typeface="Calibri"/>
                <a:hlinkClick r:id="rId5"/>
              </a:rPr>
              <a:t>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u="sng">
                <a:solidFill>
                  <a:schemeClr val="hlink"/>
                </a:solidFill>
                <a:latin typeface="Calibri"/>
                <a:ea typeface="Calibri"/>
                <a:cs typeface="Calibri"/>
                <a:sym typeface="Calibri"/>
                <a:hlinkClick r:id="rId6"/>
              </a:rPr>
              <a:t>Langchain for LLM </a:t>
            </a:r>
            <a:r>
              <a:rPr lang="en-US" sz="3200" u="sng">
                <a:solidFill>
                  <a:schemeClr val="hlink"/>
                </a:solidFill>
                <a:latin typeface="Calibri"/>
                <a:ea typeface="Calibri"/>
                <a:cs typeface="Calibri"/>
                <a:sym typeface="Calibri"/>
                <a:hlinkClick r:id="rId7"/>
              </a:rPr>
              <a:t>applications</a:t>
            </a:r>
            <a:r>
              <a:rPr lang="en-US" sz="3200" u="sng">
                <a:solidFill>
                  <a:schemeClr val="hlink"/>
                </a:solidFill>
                <a:latin typeface="Calibri"/>
                <a:ea typeface="Calibri"/>
                <a:cs typeface="Calibri"/>
                <a:sym typeface="Calibri"/>
                <a:hlinkClick r:id="rId8"/>
              </a:rPr>
              <a:t>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u="sng">
                <a:solidFill>
                  <a:schemeClr val="hlink"/>
                </a:solidFill>
                <a:latin typeface="Calibri"/>
                <a:ea typeface="Calibri"/>
                <a:cs typeface="Calibri"/>
                <a:sym typeface="Calibri"/>
                <a:hlinkClick r:id="rId9"/>
              </a:rPr>
              <a:t>Google gemini doc.</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u="sng">
                <a:solidFill>
                  <a:schemeClr val="hlink"/>
                </a:solidFill>
                <a:latin typeface="Calibri"/>
                <a:ea typeface="Calibri"/>
                <a:cs typeface="Calibri"/>
                <a:sym typeface="Calibri"/>
                <a:hlinkClick r:id="rId10"/>
              </a:rPr>
              <a:t>Langchain Repo.</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u="sng">
                <a:solidFill>
                  <a:schemeClr val="hlink"/>
                </a:solidFill>
                <a:latin typeface="Calibri"/>
                <a:ea typeface="Calibri"/>
                <a:cs typeface="Calibri"/>
                <a:sym typeface="Calibri"/>
                <a:hlinkClick r:id="rId11"/>
              </a:rPr>
              <a:t>huggingface models.</a:t>
            </a:r>
            <a:endParaRPr sz="32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p:nvPr/>
        </p:nvSpPr>
        <p:spPr>
          <a:xfrm>
            <a:off x="10999037" y="1606530"/>
            <a:ext cx="7288963" cy="7241595"/>
          </a:xfrm>
          <a:custGeom>
            <a:rect b="b" l="l" r="r" t="t"/>
            <a:pathLst>
              <a:path extrusionOk="0" h="7241595" w="7288963">
                <a:moveTo>
                  <a:pt x="0" y="0"/>
                </a:moveTo>
                <a:lnTo>
                  <a:pt x="7288963" y="0"/>
                </a:lnTo>
                <a:lnTo>
                  <a:pt x="7288963" y="7241595"/>
                </a:lnTo>
                <a:lnTo>
                  <a:pt x="0" y="7241595"/>
                </a:lnTo>
                <a:lnTo>
                  <a:pt x="0" y="0"/>
                </a:lnTo>
                <a:close/>
              </a:path>
            </a:pathLst>
          </a:custGeom>
          <a:blipFill rotWithShape="1">
            <a:blip r:embed="rId3">
              <a:alphaModFix/>
            </a:blip>
            <a:stretch>
              <a:fillRect b="-5662" l="-54410" r="-19808" t="-11171"/>
            </a:stretch>
          </a:blipFill>
          <a:ln>
            <a:noFill/>
          </a:ln>
        </p:spPr>
      </p:sp>
      <p:grpSp>
        <p:nvGrpSpPr>
          <p:cNvPr id="471" name="Google Shape;471;p35"/>
          <p:cNvGrpSpPr/>
          <p:nvPr/>
        </p:nvGrpSpPr>
        <p:grpSpPr>
          <a:xfrm>
            <a:off x="10913312" y="726053"/>
            <a:ext cx="8083673" cy="8364746"/>
            <a:chOff x="0" y="-123825"/>
            <a:chExt cx="2129033" cy="2203061"/>
          </a:xfrm>
        </p:grpSpPr>
        <p:sp>
          <p:nvSpPr>
            <p:cNvPr id="472" name="Google Shape;472;p35"/>
            <p:cNvSpPr/>
            <p:nvPr/>
          </p:nvSpPr>
          <p:spPr>
            <a:xfrm>
              <a:off x="0" y="0"/>
              <a:ext cx="2129033" cy="2079236"/>
            </a:xfrm>
            <a:custGeom>
              <a:rect b="b" l="l" r="r" t="t"/>
              <a:pathLst>
                <a:path extrusionOk="0" h="2079236" w="2129033">
                  <a:moveTo>
                    <a:pt x="30647" y="0"/>
                  </a:moveTo>
                  <a:lnTo>
                    <a:pt x="2098386" y="0"/>
                  </a:lnTo>
                  <a:cubicBezTo>
                    <a:pt x="2115312" y="0"/>
                    <a:pt x="2129033" y="13721"/>
                    <a:pt x="2129033" y="30647"/>
                  </a:cubicBezTo>
                  <a:lnTo>
                    <a:pt x="2129033" y="2048589"/>
                  </a:lnTo>
                  <a:cubicBezTo>
                    <a:pt x="2129033" y="2065514"/>
                    <a:pt x="2115312" y="2079236"/>
                    <a:pt x="2098386" y="2079236"/>
                  </a:cubicBezTo>
                  <a:lnTo>
                    <a:pt x="30647" y="2079236"/>
                  </a:lnTo>
                  <a:cubicBezTo>
                    <a:pt x="13721" y="2079236"/>
                    <a:pt x="0" y="2065514"/>
                    <a:pt x="0" y="2048589"/>
                  </a:cubicBezTo>
                  <a:lnTo>
                    <a:pt x="0" y="30647"/>
                  </a:lnTo>
                  <a:cubicBezTo>
                    <a:pt x="0" y="13721"/>
                    <a:pt x="13721" y="0"/>
                    <a:pt x="30647" y="0"/>
                  </a:cubicBezTo>
                  <a:close/>
                </a:path>
              </a:pathLst>
            </a:custGeom>
            <a:gradFill>
              <a:gsLst>
                <a:gs pos="0">
                  <a:srgbClr val="F5A522"/>
                </a:gs>
                <a:gs pos="100000">
                  <a:srgbClr val="FF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txBox="1"/>
            <p:nvPr/>
          </p:nvSpPr>
          <p:spPr>
            <a:xfrm>
              <a:off x="0" y="-123825"/>
              <a:ext cx="2129033" cy="220306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4" name="Google Shape;474;p35"/>
          <p:cNvSpPr/>
          <p:nvPr/>
        </p:nvSpPr>
        <p:spPr>
          <a:xfrm>
            <a:off x="1028700" y="1196201"/>
            <a:ext cx="1794371" cy="730360"/>
          </a:xfrm>
          <a:custGeom>
            <a:rect b="b" l="l" r="r" t="t"/>
            <a:pathLst>
              <a:path extrusionOk="0" h="730360" w="1794371">
                <a:moveTo>
                  <a:pt x="0" y="0"/>
                </a:moveTo>
                <a:lnTo>
                  <a:pt x="1794371" y="0"/>
                </a:lnTo>
                <a:lnTo>
                  <a:pt x="1794371" y="730360"/>
                </a:lnTo>
                <a:lnTo>
                  <a:pt x="0" y="730360"/>
                </a:lnTo>
                <a:lnTo>
                  <a:pt x="0" y="0"/>
                </a:lnTo>
                <a:close/>
              </a:path>
            </a:pathLst>
          </a:custGeom>
          <a:blipFill rotWithShape="1">
            <a:blip r:embed="rId4">
              <a:alphaModFix/>
            </a:blip>
            <a:stretch>
              <a:fillRect b="-96164" l="-89700" r="-97037" t="-86505"/>
            </a:stretch>
          </a:blipFill>
          <a:ln>
            <a:noFill/>
          </a:ln>
        </p:spPr>
      </p:sp>
      <p:sp>
        <p:nvSpPr>
          <p:cNvPr id="475" name="Google Shape;475;p35"/>
          <p:cNvSpPr txBox="1"/>
          <p:nvPr/>
        </p:nvSpPr>
        <p:spPr>
          <a:xfrm>
            <a:off x="1028700" y="4325937"/>
            <a:ext cx="7028625" cy="12985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8000" u="none" cap="none" strike="noStrike">
                <a:solidFill>
                  <a:srgbClr val="000000"/>
                </a:solidFill>
                <a:latin typeface="Arial"/>
                <a:ea typeface="Arial"/>
                <a:cs typeface="Arial"/>
                <a:sym typeface="Arial"/>
              </a:rPr>
              <a:t>THANK YOU</a:t>
            </a:r>
            <a:endParaRPr/>
          </a:p>
        </p:txBody>
      </p:sp>
      <p:sp>
        <p:nvSpPr>
          <p:cNvPr id="476" name="Google Shape;476;p35"/>
          <p:cNvSpPr txBox="1"/>
          <p:nvPr/>
        </p:nvSpPr>
        <p:spPr>
          <a:xfrm>
            <a:off x="1028700" y="5481584"/>
            <a:ext cx="3237952" cy="623423"/>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b="0" i="0" lang="en-US" sz="3207" u="none" cap="none" strike="noStrike">
                <a:solidFill>
                  <a:srgbClr val="737373"/>
                </a:solidFill>
                <a:latin typeface="Arial"/>
                <a:ea typeface="Arial"/>
                <a:cs typeface="Arial"/>
                <a:sym typeface="Arial"/>
              </a:rPr>
              <a:t>FOR LISTENING</a:t>
            </a:r>
            <a:endParaRPr/>
          </a:p>
        </p:txBody>
      </p:sp>
      <p:sp>
        <p:nvSpPr>
          <p:cNvPr id="477" name="Google Shape;477;p35"/>
          <p:cNvSpPr txBox="1"/>
          <p:nvPr/>
        </p:nvSpPr>
        <p:spPr>
          <a:xfrm>
            <a:off x="1028700" y="8490724"/>
            <a:ext cx="3729659" cy="600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737373"/>
                </a:solidFill>
                <a:latin typeface="Arial"/>
                <a:ea typeface="Arial"/>
                <a:cs typeface="Arial"/>
                <a:sym typeface="Arial"/>
              </a:rPr>
              <a:t>ANY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117" name="Google Shape;117;p16"/>
          <p:cNvGrpSpPr/>
          <p:nvPr/>
        </p:nvGrpSpPr>
        <p:grpSpPr>
          <a:xfrm>
            <a:off x="1083346" y="1662708"/>
            <a:ext cx="6250455" cy="6189126"/>
            <a:chOff x="243563" y="319103"/>
            <a:chExt cx="3660803" cy="4166639"/>
          </a:xfrm>
        </p:grpSpPr>
        <p:sp>
          <p:nvSpPr>
            <p:cNvPr id="118" name="Google Shape;118;p16"/>
            <p:cNvSpPr/>
            <p:nvPr/>
          </p:nvSpPr>
          <p:spPr>
            <a:xfrm>
              <a:off x="2529328" y="3825642"/>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6"/>
            <p:cNvSpPr/>
            <p:nvPr/>
          </p:nvSpPr>
          <p:spPr>
            <a:xfrm>
              <a:off x="1559780" y="2135143"/>
              <a:ext cx="468769" cy="468795"/>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2569847" y="4992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243563" y="741118"/>
              <a:ext cx="3660803" cy="3661276"/>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B47FFF">
                    <a:alpha val="49803"/>
                  </a:srgbClr>
                </a:gs>
                <a:gs pos="69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2971190" y="117701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2569848" y="3057452"/>
              <a:ext cx="327012" cy="327044"/>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766354" y="319103"/>
              <a:ext cx="945630" cy="94573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569022" y="1427015"/>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16"/>
            <p:cNvGrpSpPr/>
            <p:nvPr/>
          </p:nvGrpSpPr>
          <p:grpSpPr>
            <a:xfrm>
              <a:off x="503378" y="1310906"/>
              <a:ext cx="3057581" cy="2521890"/>
              <a:chOff x="4567123" y="4074875"/>
              <a:chExt cx="946034" cy="780288"/>
            </a:xfrm>
          </p:grpSpPr>
          <p:sp>
            <p:nvSpPr>
              <p:cNvPr id="127" name="Google Shape;127;p16"/>
              <p:cNvSpPr/>
              <p:nvPr/>
            </p:nvSpPr>
            <p:spPr>
              <a:xfrm>
                <a:off x="4698056" y="4427347"/>
                <a:ext cx="736013" cy="427816"/>
              </a:xfrm>
              <a:custGeom>
                <a:rect b="b" l="l" r="r" t="t"/>
                <a:pathLst>
                  <a:path extrusionOk="0" h="9796" w="16853">
                    <a:moveTo>
                      <a:pt x="10233" y="152"/>
                    </a:moveTo>
                    <a:lnTo>
                      <a:pt x="491" y="5790"/>
                    </a:lnTo>
                    <a:lnTo>
                      <a:pt x="491" y="5674"/>
                    </a:lnTo>
                    <a:lnTo>
                      <a:pt x="0" y="5674"/>
                    </a:lnTo>
                    <a:lnTo>
                      <a:pt x="0" y="6281"/>
                    </a:lnTo>
                    <a:lnTo>
                      <a:pt x="0" y="6281"/>
                    </a:lnTo>
                    <a:cubicBezTo>
                      <a:pt x="9" y="6379"/>
                      <a:pt x="63" y="6459"/>
                      <a:pt x="179" y="6522"/>
                    </a:cubicBezTo>
                    <a:lnTo>
                      <a:pt x="179" y="6522"/>
                    </a:lnTo>
                    <a:lnTo>
                      <a:pt x="5594" y="9644"/>
                    </a:lnTo>
                    <a:cubicBezTo>
                      <a:pt x="5852" y="9796"/>
                      <a:pt x="6316" y="9769"/>
                      <a:pt x="6620" y="9599"/>
                    </a:cubicBezTo>
                    <a:lnTo>
                      <a:pt x="6620" y="9599"/>
                    </a:lnTo>
                    <a:lnTo>
                      <a:pt x="16602" y="3810"/>
                    </a:lnTo>
                    <a:cubicBezTo>
                      <a:pt x="16763" y="3721"/>
                      <a:pt x="16843" y="3605"/>
                      <a:pt x="16852" y="3489"/>
                    </a:cubicBezTo>
                    <a:lnTo>
                      <a:pt x="16852" y="3489"/>
                    </a:lnTo>
                    <a:lnTo>
                      <a:pt x="16852" y="3489"/>
                    </a:lnTo>
                    <a:lnTo>
                      <a:pt x="16852" y="2900"/>
                    </a:lnTo>
                    <a:lnTo>
                      <a:pt x="16442" y="2900"/>
                    </a:lnTo>
                    <a:lnTo>
                      <a:pt x="16442" y="3087"/>
                    </a:lnTo>
                    <a:lnTo>
                      <a:pt x="11259" y="108"/>
                    </a:lnTo>
                    <a:cubicBezTo>
                      <a:pt x="11134" y="36"/>
                      <a:pt x="10982" y="0"/>
                      <a:pt x="10813" y="0"/>
                    </a:cubicBezTo>
                    <a:lnTo>
                      <a:pt x="10813" y="0"/>
                    </a:lnTo>
                    <a:cubicBezTo>
                      <a:pt x="10607" y="0"/>
                      <a:pt x="10393" y="54"/>
                      <a:pt x="10233" y="152"/>
                    </a:cubicBezTo>
                    <a:close/>
                  </a:path>
                </a:pathLst>
              </a:custGeom>
              <a:gradFill>
                <a:gsLst>
                  <a:gs pos="0">
                    <a:srgbClr val="FD891C"/>
                  </a:gs>
                  <a:gs pos="100000">
                    <a:srgbClr val="F3F2EF"/>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p:nvPr/>
            </p:nvSpPr>
            <p:spPr>
              <a:xfrm>
                <a:off x="4694125" y="4401973"/>
                <a:ext cx="743437" cy="425589"/>
              </a:xfrm>
              <a:custGeom>
                <a:rect b="b" l="l" r="r" t="t"/>
                <a:pathLst>
                  <a:path extrusionOk="0" h="9745" w="17023">
                    <a:moveTo>
                      <a:pt x="10909" y="0"/>
                    </a:moveTo>
                    <a:cubicBezTo>
                      <a:pt x="10704" y="0"/>
                      <a:pt x="10487" y="50"/>
                      <a:pt x="10314" y="144"/>
                    </a:cubicBezTo>
                    <a:lnTo>
                      <a:pt x="340" y="5934"/>
                    </a:lnTo>
                    <a:cubicBezTo>
                      <a:pt x="37" y="6112"/>
                      <a:pt x="1" y="6371"/>
                      <a:pt x="260" y="6523"/>
                    </a:cubicBezTo>
                    <a:lnTo>
                      <a:pt x="5684" y="9645"/>
                    </a:lnTo>
                    <a:cubicBezTo>
                      <a:pt x="5799" y="9713"/>
                      <a:pt x="5954" y="9745"/>
                      <a:pt x="6118" y="9745"/>
                    </a:cubicBezTo>
                    <a:cubicBezTo>
                      <a:pt x="6323" y="9745"/>
                      <a:pt x="6541" y="9695"/>
                      <a:pt x="6710" y="9601"/>
                    </a:cubicBezTo>
                    <a:lnTo>
                      <a:pt x="16692" y="3811"/>
                    </a:lnTo>
                    <a:cubicBezTo>
                      <a:pt x="16996" y="3632"/>
                      <a:pt x="17022" y="3374"/>
                      <a:pt x="16764" y="3222"/>
                    </a:cubicBezTo>
                    <a:lnTo>
                      <a:pt x="11349" y="100"/>
                    </a:lnTo>
                    <a:cubicBezTo>
                      <a:pt x="11230" y="32"/>
                      <a:pt x="11073" y="0"/>
                      <a:pt x="10909" y="0"/>
                    </a:cubicBezTo>
                    <a:close/>
                  </a:path>
                </a:pathLst>
              </a:custGeom>
              <a:solidFill>
                <a:srgbClr val="29A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6"/>
              <p:cNvSpPr/>
              <p:nvPr/>
            </p:nvSpPr>
            <p:spPr>
              <a:xfrm>
                <a:off x="4721028" y="4421888"/>
                <a:ext cx="680680" cy="392004"/>
              </a:xfrm>
              <a:custGeom>
                <a:rect b="b" l="l" r="r" t="t"/>
                <a:pathLst>
                  <a:path extrusionOk="0" h="8976" w="15586">
                    <a:moveTo>
                      <a:pt x="9716" y="90"/>
                    </a:moveTo>
                    <a:lnTo>
                      <a:pt x="206" y="5603"/>
                    </a:lnTo>
                    <a:cubicBezTo>
                      <a:pt x="18" y="5710"/>
                      <a:pt x="1" y="5871"/>
                      <a:pt x="161" y="5960"/>
                    </a:cubicBezTo>
                    <a:lnTo>
                      <a:pt x="161" y="5960"/>
                    </a:lnTo>
                    <a:lnTo>
                      <a:pt x="5255" y="8886"/>
                    </a:lnTo>
                    <a:cubicBezTo>
                      <a:pt x="5416" y="8975"/>
                      <a:pt x="5692" y="8966"/>
                      <a:pt x="5871" y="8859"/>
                    </a:cubicBezTo>
                    <a:lnTo>
                      <a:pt x="5871" y="8859"/>
                    </a:lnTo>
                    <a:lnTo>
                      <a:pt x="15380" y="3346"/>
                    </a:lnTo>
                    <a:cubicBezTo>
                      <a:pt x="15568" y="3239"/>
                      <a:pt x="15586" y="3087"/>
                      <a:pt x="15425" y="2989"/>
                    </a:cubicBezTo>
                    <a:lnTo>
                      <a:pt x="15425" y="2989"/>
                    </a:lnTo>
                    <a:lnTo>
                      <a:pt x="10331" y="63"/>
                    </a:lnTo>
                    <a:cubicBezTo>
                      <a:pt x="10260" y="18"/>
                      <a:pt x="10171" y="1"/>
                      <a:pt x="10063" y="1"/>
                    </a:cubicBezTo>
                    <a:lnTo>
                      <a:pt x="10063" y="1"/>
                    </a:lnTo>
                    <a:cubicBezTo>
                      <a:pt x="9948" y="1"/>
                      <a:pt x="9814" y="36"/>
                      <a:pt x="9716" y="90"/>
                    </a:cubicBezTo>
                  </a:path>
                </a:pathLst>
              </a:custGeom>
              <a:gradFill>
                <a:gsLst>
                  <a:gs pos="0">
                    <a:srgbClr val="29A3D2"/>
                  </a:gs>
                  <a:gs pos="100000">
                    <a:srgbClr val="01375D"/>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5275853" y="4472374"/>
                <a:ext cx="36641" cy="20220"/>
              </a:xfrm>
              <a:custGeom>
                <a:rect b="b" l="l" r="r" t="t"/>
                <a:pathLst>
                  <a:path extrusionOk="0" h="463" w="839">
                    <a:moveTo>
                      <a:pt x="127" y="1"/>
                    </a:moveTo>
                    <a:cubicBezTo>
                      <a:pt x="99" y="1"/>
                      <a:pt x="69" y="7"/>
                      <a:pt x="45" y="22"/>
                    </a:cubicBezTo>
                    <a:cubicBezTo>
                      <a:pt x="9" y="40"/>
                      <a:pt x="0" y="76"/>
                      <a:pt x="36" y="102"/>
                    </a:cubicBezTo>
                    <a:lnTo>
                      <a:pt x="651" y="450"/>
                    </a:lnTo>
                    <a:cubicBezTo>
                      <a:pt x="667" y="458"/>
                      <a:pt x="689" y="463"/>
                      <a:pt x="711" y="463"/>
                    </a:cubicBezTo>
                    <a:cubicBezTo>
                      <a:pt x="738" y="463"/>
                      <a:pt x="766" y="456"/>
                      <a:pt x="785" y="441"/>
                    </a:cubicBezTo>
                    <a:cubicBezTo>
                      <a:pt x="830" y="424"/>
                      <a:pt x="839" y="379"/>
                      <a:pt x="794" y="361"/>
                    </a:cubicBezTo>
                    <a:lnTo>
                      <a:pt x="187" y="13"/>
                    </a:lnTo>
                    <a:cubicBezTo>
                      <a:pt x="171" y="5"/>
                      <a:pt x="150" y="1"/>
                      <a:pt x="12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5353373" y="4514693"/>
                <a:ext cx="17163" cy="9215"/>
              </a:xfrm>
              <a:custGeom>
                <a:rect b="b" l="l" r="r" t="t"/>
                <a:pathLst>
                  <a:path extrusionOk="0" h="211" w="393">
                    <a:moveTo>
                      <a:pt x="192" y="1"/>
                    </a:moveTo>
                    <a:cubicBezTo>
                      <a:pt x="145" y="1"/>
                      <a:pt x="99" y="12"/>
                      <a:pt x="63" y="34"/>
                    </a:cubicBezTo>
                    <a:cubicBezTo>
                      <a:pt x="0" y="70"/>
                      <a:pt x="0" y="141"/>
                      <a:pt x="63" y="177"/>
                    </a:cubicBezTo>
                    <a:cubicBezTo>
                      <a:pt x="99" y="199"/>
                      <a:pt x="145" y="211"/>
                      <a:pt x="192" y="211"/>
                    </a:cubicBezTo>
                    <a:cubicBezTo>
                      <a:pt x="239" y="211"/>
                      <a:pt x="286" y="199"/>
                      <a:pt x="322" y="177"/>
                    </a:cubicBezTo>
                    <a:cubicBezTo>
                      <a:pt x="393" y="141"/>
                      <a:pt x="393" y="70"/>
                      <a:pt x="322" y="34"/>
                    </a:cubicBezTo>
                    <a:cubicBezTo>
                      <a:pt x="286" y="12"/>
                      <a:pt x="239" y="1"/>
                      <a:pt x="192"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6"/>
              <p:cNvSpPr/>
              <p:nvPr/>
            </p:nvSpPr>
            <p:spPr>
              <a:xfrm>
                <a:off x="5333895" y="4601821"/>
                <a:ext cx="46380" cy="33278"/>
              </a:xfrm>
              <a:custGeom>
                <a:rect b="b" l="l" r="r" t="t"/>
                <a:pathLst>
                  <a:path extrusionOk="0" h="762" w="1062">
                    <a:moveTo>
                      <a:pt x="1007" y="1"/>
                    </a:moveTo>
                    <a:cubicBezTo>
                      <a:pt x="996" y="1"/>
                      <a:pt x="984" y="4"/>
                      <a:pt x="973" y="11"/>
                    </a:cubicBezTo>
                    <a:lnTo>
                      <a:pt x="90" y="519"/>
                    </a:lnTo>
                    <a:cubicBezTo>
                      <a:pt x="45" y="555"/>
                      <a:pt x="0" y="627"/>
                      <a:pt x="0" y="689"/>
                    </a:cubicBezTo>
                    <a:cubicBezTo>
                      <a:pt x="0" y="735"/>
                      <a:pt x="25" y="762"/>
                      <a:pt x="55" y="762"/>
                    </a:cubicBezTo>
                    <a:cubicBezTo>
                      <a:pt x="66" y="762"/>
                      <a:pt x="78" y="758"/>
                      <a:pt x="90" y="751"/>
                    </a:cubicBezTo>
                    <a:lnTo>
                      <a:pt x="973" y="234"/>
                    </a:lnTo>
                    <a:cubicBezTo>
                      <a:pt x="1017" y="207"/>
                      <a:pt x="1062" y="136"/>
                      <a:pt x="1062" y="73"/>
                    </a:cubicBezTo>
                    <a:cubicBezTo>
                      <a:pt x="1062" y="27"/>
                      <a:pt x="1038" y="1"/>
                      <a:pt x="1007"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5275067" y="4636105"/>
                <a:ext cx="45987" cy="33235"/>
              </a:xfrm>
              <a:custGeom>
                <a:rect b="b" l="l" r="r" t="t"/>
                <a:pathLst>
                  <a:path extrusionOk="0" h="761" w="1053">
                    <a:moveTo>
                      <a:pt x="1005" y="1"/>
                    </a:moveTo>
                    <a:cubicBezTo>
                      <a:pt x="995" y="1"/>
                      <a:pt x="984" y="4"/>
                      <a:pt x="973" y="11"/>
                    </a:cubicBezTo>
                    <a:lnTo>
                      <a:pt x="89" y="520"/>
                    </a:lnTo>
                    <a:cubicBezTo>
                      <a:pt x="36" y="546"/>
                      <a:pt x="0" y="618"/>
                      <a:pt x="0" y="680"/>
                    </a:cubicBezTo>
                    <a:cubicBezTo>
                      <a:pt x="0" y="728"/>
                      <a:pt x="21" y="760"/>
                      <a:pt x="56" y="760"/>
                    </a:cubicBezTo>
                    <a:cubicBezTo>
                      <a:pt x="66" y="760"/>
                      <a:pt x="77" y="758"/>
                      <a:pt x="89" y="751"/>
                    </a:cubicBezTo>
                    <a:lnTo>
                      <a:pt x="973" y="234"/>
                    </a:lnTo>
                    <a:cubicBezTo>
                      <a:pt x="1017" y="207"/>
                      <a:pt x="1053" y="136"/>
                      <a:pt x="1053" y="73"/>
                    </a:cubicBezTo>
                    <a:cubicBezTo>
                      <a:pt x="1053" y="27"/>
                      <a:pt x="1033" y="1"/>
                      <a:pt x="1005"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4790381" y="4744021"/>
                <a:ext cx="46031" cy="33235"/>
              </a:xfrm>
              <a:custGeom>
                <a:rect b="b" l="l" r="r" t="t"/>
                <a:pathLst>
                  <a:path extrusionOk="0" h="761" w="1054">
                    <a:moveTo>
                      <a:pt x="48" y="1"/>
                    </a:moveTo>
                    <a:cubicBezTo>
                      <a:pt x="20" y="1"/>
                      <a:pt x="0" y="27"/>
                      <a:pt x="0" y="74"/>
                    </a:cubicBezTo>
                    <a:cubicBezTo>
                      <a:pt x="0" y="136"/>
                      <a:pt x="36" y="207"/>
                      <a:pt x="81" y="234"/>
                    </a:cubicBezTo>
                    <a:lnTo>
                      <a:pt x="973" y="752"/>
                    </a:lnTo>
                    <a:cubicBezTo>
                      <a:pt x="983" y="758"/>
                      <a:pt x="993" y="761"/>
                      <a:pt x="1002" y="761"/>
                    </a:cubicBezTo>
                    <a:cubicBezTo>
                      <a:pt x="1032" y="761"/>
                      <a:pt x="1053" y="728"/>
                      <a:pt x="1053" y="680"/>
                    </a:cubicBezTo>
                    <a:cubicBezTo>
                      <a:pt x="1053" y="618"/>
                      <a:pt x="1017" y="546"/>
                      <a:pt x="973" y="520"/>
                    </a:cubicBezTo>
                    <a:lnTo>
                      <a:pt x="81" y="11"/>
                    </a:lnTo>
                    <a:cubicBezTo>
                      <a:pt x="69" y="4"/>
                      <a:pt x="58" y="1"/>
                      <a:pt x="48" y="1"/>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16"/>
              <p:cNvGrpSpPr/>
              <p:nvPr/>
            </p:nvGrpSpPr>
            <p:grpSpPr>
              <a:xfrm>
                <a:off x="4742175" y="4074875"/>
                <a:ext cx="533679" cy="414643"/>
                <a:chOff x="3186425" y="4160625"/>
                <a:chExt cx="533679" cy="414643"/>
              </a:xfrm>
            </p:grpSpPr>
            <p:grpSp>
              <p:nvGrpSpPr>
                <p:cNvPr id="136" name="Google Shape;136;p16"/>
                <p:cNvGrpSpPr/>
                <p:nvPr/>
              </p:nvGrpSpPr>
              <p:grpSpPr>
                <a:xfrm>
                  <a:off x="3248670" y="4212301"/>
                  <a:ext cx="409168" cy="311298"/>
                  <a:chOff x="3248670" y="4212301"/>
                  <a:chExt cx="409168" cy="311298"/>
                </a:xfrm>
              </p:grpSpPr>
              <p:sp>
                <p:nvSpPr>
                  <p:cNvPr id="137" name="Google Shape;137;p16"/>
                  <p:cNvSpPr/>
                  <p:nvPr/>
                </p:nvSpPr>
                <p:spPr>
                  <a:xfrm>
                    <a:off x="3249849" y="4212301"/>
                    <a:ext cx="337457" cy="246269"/>
                  </a:xfrm>
                  <a:custGeom>
                    <a:rect b="b" l="l" r="r" t="t"/>
                    <a:pathLst>
                      <a:path extrusionOk="0" h="5639" w="7727">
                        <a:moveTo>
                          <a:pt x="7726" y="1303"/>
                        </a:moveTo>
                        <a:cubicBezTo>
                          <a:pt x="7682" y="1187"/>
                          <a:pt x="7637" y="1124"/>
                          <a:pt x="7584" y="1008"/>
                        </a:cubicBezTo>
                        <a:cubicBezTo>
                          <a:pt x="7432" y="696"/>
                          <a:pt x="7209" y="393"/>
                          <a:pt x="6852" y="294"/>
                        </a:cubicBezTo>
                        <a:cubicBezTo>
                          <a:pt x="6549" y="205"/>
                          <a:pt x="6228" y="286"/>
                          <a:pt x="5915" y="312"/>
                        </a:cubicBezTo>
                        <a:cubicBezTo>
                          <a:pt x="5398" y="348"/>
                          <a:pt x="4889" y="250"/>
                          <a:pt x="4381" y="161"/>
                        </a:cubicBezTo>
                        <a:cubicBezTo>
                          <a:pt x="3872" y="71"/>
                          <a:pt x="3346" y="0"/>
                          <a:pt x="2838" y="98"/>
                        </a:cubicBezTo>
                        <a:cubicBezTo>
                          <a:pt x="2338" y="205"/>
                          <a:pt x="1847" y="509"/>
                          <a:pt x="1651" y="990"/>
                        </a:cubicBezTo>
                        <a:cubicBezTo>
                          <a:pt x="1473" y="1436"/>
                          <a:pt x="750" y="1677"/>
                          <a:pt x="527" y="2105"/>
                        </a:cubicBezTo>
                        <a:cubicBezTo>
                          <a:pt x="286" y="2578"/>
                          <a:pt x="545" y="3096"/>
                          <a:pt x="277" y="3560"/>
                        </a:cubicBezTo>
                        <a:cubicBezTo>
                          <a:pt x="1" y="4032"/>
                          <a:pt x="117" y="4675"/>
                          <a:pt x="482" y="5085"/>
                        </a:cubicBezTo>
                        <a:cubicBezTo>
                          <a:pt x="741" y="5370"/>
                          <a:pt x="1080" y="5549"/>
                          <a:pt x="1455" y="5638"/>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3304790" y="4265276"/>
                    <a:ext cx="353048" cy="258323"/>
                  </a:xfrm>
                  <a:custGeom>
                    <a:rect b="b" l="l" r="r" t="t"/>
                    <a:pathLst>
                      <a:path extrusionOk="0" h="5915" w="8084">
                        <a:moveTo>
                          <a:pt x="7164" y="72"/>
                        </a:moveTo>
                        <a:cubicBezTo>
                          <a:pt x="6879" y="0"/>
                          <a:pt x="6566" y="72"/>
                          <a:pt x="6281" y="152"/>
                        </a:cubicBezTo>
                        <a:cubicBezTo>
                          <a:pt x="5995" y="241"/>
                          <a:pt x="5710" y="348"/>
                          <a:pt x="5407" y="366"/>
                        </a:cubicBezTo>
                        <a:cubicBezTo>
                          <a:pt x="5050" y="384"/>
                          <a:pt x="4693" y="259"/>
                          <a:pt x="4336" y="188"/>
                        </a:cubicBezTo>
                        <a:cubicBezTo>
                          <a:pt x="3988" y="107"/>
                          <a:pt x="3587" y="90"/>
                          <a:pt x="3292" y="295"/>
                        </a:cubicBezTo>
                        <a:cubicBezTo>
                          <a:pt x="3007" y="491"/>
                          <a:pt x="2481" y="589"/>
                          <a:pt x="2240" y="839"/>
                        </a:cubicBezTo>
                        <a:cubicBezTo>
                          <a:pt x="1954" y="1124"/>
                          <a:pt x="1927" y="1490"/>
                          <a:pt x="1562" y="1669"/>
                        </a:cubicBezTo>
                        <a:cubicBezTo>
                          <a:pt x="884" y="1990"/>
                          <a:pt x="313" y="2596"/>
                          <a:pt x="152" y="3337"/>
                        </a:cubicBezTo>
                        <a:cubicBezTo>
                          <a:pt x="1" y="4068"/>
                          <a:pt x="340" y="4925"/>
                          <a:pt x="1018" y="5246"/>
                        </a:cubicBezTo>
                        <a:cubicBezTo>
                          <a:pt x="1374" y="5406"/>
                          <a:pt x="1776" y="5424"/>
                          <a:pt x="2151" y="5540"/>
                        </a:cubicBezTo>
                        <a:cubicBezTo>
                          <a:pt x="2454" y="5629"/>
                          <a:pt x="2739" y="5781"/>
                          <a:pt x="3060" y="5835"/>
                        </a:cubicBezTo>
                        <a:cubicBezTo>
                          <a:pt x="3596" y="5915"/>
                          <a:pt x="4131" y="5665"/>
                          <a:pt x="4568" y="5335"/>
                        </a:cubicBezTo>
                        <a:cubicBezTo>
                          <a:pt x="5005" y="5014"/>
                          <a:pt x="5380" y="4604"/>
                          <a:pt x="5826" y="4300"/>
                        </a:cubicBezTo>
                        <a:cubicBezTo>
                          <a:pt x="6138" y="4077"/>
                          <a:pt x="6495" y="3899"/>
                          <a:pt x="6789" y="3649"/>
                        </a:cubicBezTo>
                        <a:cubicBezTo>
                          <a:pt x="7012" y="3453"/>
                          <a:pt x="7200" y="3203"/>
                          <a:pt x="7387" y="2962"/>
                        </a:cubicBezTo>
                        <a:cubicBezTo>
                          <a:pt x="7664" y="2596"/>
                          <a:pt x="7949" y="2204"/>
                          <a:pt x="8012" y="1749"/>
                        </a:cubicBezTo>
                        <a:cubicBezTo>
                          <a:pt x="8083" y="1196"/>
                          <a:pt x="7780" y="223"/>
                          <a:pt x="7164" y="72"/>
                        </a:cubicBezTo>
                      </a:path>
                    </a:pathLst>
                  </a:custGeom>
                  <a:gradFill>
                    <a:gsLst>
                      <a:gs pos="0">
                        <a:srgbClr val="01375D"/>
                      </a:gs>
                      <a:gs pos="100000">
                        <a:srgbClr val="29A3D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6"/>
                  <p:cNvSpPr/>
                  <p:nvPr/>
                </p:nvSpPr>
                <p:spPr>
                  <a:xfrm>
                    <a:off x="3461010" y="4317465"/>
                    <a:ext cx="51883" cy="56556"/>
                  </a:xfrm>
                  <a:custGeom>
                    <a:rect b="b" l="l" r="r" t="t"/>
                    <a:pathLst>
                      <a:path extrusionOk="0" h="1295" w="1188">
                        <a:moveTo>
                          <a:pt x="848" y="19"/>
                        </a:moveTo>
                        <a:cubicBezTo>
                          <a:pt x="839" y="36"/>
                          <a:pt x="848" y="54"/>
                          <a:pt x="866" y="63"/>
                        </a:cubicBezTo>
                        <a:lnTo>
                          <a:pt x="866" y="63"/>
                        </a:lnTo>
                        <a:cubicBezTo>
                          <a:pt x="1009" y="126"/>
                          <a:pt x="1116" y="268"/>
                          <a:pt x="1125" y="411"/>
                        </a:cubicBezTo>
                        <a:lnTo>
                          <a:pt x="1125" y="411"/>
                        </a:lnTo>
                        <a:cubicBezTo>
                          <a:pt x="1125" y="598"/>
                          <a:pt x="964" y="750"/>
                          <a:pt x="831" y="821"/>
                        </a:cubicBezTo>
                        <a:lnTo>
                          <a:pt x="831" y="821"/>
                        </a:lnTo>
                        <a:cubicBezTo>
                          <a:pt x="715" y="875"/>
                          <a:pt x="599" y="911"/>
                          <a:pt x="474" y="937"/>
                        </a:cubicBezTo>
                        <a:lnTo>
                          <a:pt x="474" y="937"/>
                        </a:lnTo>
                        <a:cubicBezTo>
                          <a:pt x="420" y="955"/>
                          <a:pt x="358" y="973"/>
                          <a:pt x="295" y="991"/>
                        </a:cubicBezTo>
                        <a:lnTo>
                          <a:pt x="295" y="991"/>
                        </a:lnTo>
                        <a:cubicBezTo>
                          <a:pt x="126" y="1053"/>
                          <a:pt x="19" y="1143"/>
                          <a:pt x="1" y="1250"/>
                        </a:cubicBezTo>
                        <a:lnTo>
                          <a:pt x="1" y="1250"/>
                        </a:lnTo>
                        <a:cubicBezTo>
                          <a:pt x="1" y="1268"/>
                          <a:pt x="10" y="1285"/>
                          <a:pt x="28" y="1294"/>
                        </a:cubicBezTo>
                        <a:lnTo>
                          <a:pt x="28" y="1294"/>
                        </a:lnTo>
                        <a:cubicBezTo>
                          <a:pt x="28" y="1294"/>
                          <a:pt x="37" y="1294"/>
                          <a:pt x="37" y="1294"/>
                        </a:cubicBezTo>
                        <a:lnTo>
                          <a:pt x="37" y="1294"/>
                        </a:lnTo>
                        <a:cubicBezTo>
                          <a:pt x="45" y="1294"/>
                          <a:pt x="63" y="1276"/>
                          <a:pt x="63" y="1268"/>
                        </a:cubicBezTo>
                        <a:lnTo>
                          <a:pt x="63" y="1268"/>
                        </a:lnTo>
                        <a:cubicBezTo>
                          <a:pt x="81" y="1152"/>
                          <a:pt x="215" y="1089"/>
                          <a:pt x="313" y="1053"/>
                        </a:cubicBezTo>
                        <a:lnTo>
                          <a:pt x="313" y="1053"/>
                        </a:lnTo>
                        <a:cubicBezTo>
                          <a:pt x="376" y="1036"/>
                          <a:pt x="438" y="1018"/>
                          <a:pt x="492" y="1000"/>
                        </a:cubicBezTo>
                        <a:lnTo>
                          <a:pt x="492" y="1000"/>
                        </a:lnTo>
                        <a:cubicBezTo>
                          <a:pt x="616" y="964"/>
                          <a:pt x="741" y="937"/>
                          <a:pt x="857" y="875"/>
                        </a:cubicBezTo>
                        <a:lnTo>
                          <a:pt x="857" y="875"/>
                        </a:lnTo>
                        <a:cubicBezTo>
                          <a:pt x="1018" y="795"/>
                          <a:pt x="1187" y="625"/>
                          <a:pt x="1187" y="411"/>
                        </a:cubicBezTo>
                        <a:lnTo>
                          <a:pt x="1187" y="411"/>
                        </a:lnTo>
                        <a:cubicBezTo>
                          <a:pt x="1178" y="242"/>
                          <a:pt x="1062" y="81"/>
                          <a:pt x="884" y="1"/>
                        </a:cubicBezTo>
                        <a:lnTo>
                          <a:pt x="884" y="1"/>
                        </a:lnTo>
                        <a:cubicBezTo>
                          <a:pt x="884" y="1"/>
                          <a:pt x="875" y="1"/>
                          <a:pt x="875" y="1"/>
                        </a:cubicBezTo>
                        <a:lnTo>
                          <a:pt x="875" y="1"/>
                        </a:lnTo>
                        <a:cubicBezTo>
                          <a:pt x="857" y="1"/>
                          <a:pt x="848" y="10"/>
                          <a:pt x="848" y="1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a:off x="3548706" y="4278902"/>
                    <a:ext cx="33934" cy="78348"/>
                  </a:xfrm>
                  <a:custGeom>
                    <a:rect b="b" l="l" r="r" t="t"/>
                    <a:pathLst>
                      <a:path extrusionOk="0" h="1794" w="777">
                        <a:moveTo>
                          <a:pt x="0" y="27"/>
                        </a:moveTo>
                        <a:cubicBezTo>
                          <a:pt x="0" y="36"/>
                          <a:pt x="9" y="54"/>
                          <a:pt x="27" y="63"/>
                        </a:cubicBezTo>
                        <a:lnTo>
                          <a:pt x="27" y="63"/>
                        </a:lnTo>
                        <a:cubicBezTo>
                          <a:pt x="375" y="143"/>
                          <a:pt x="642" y="464"/>
                          <a:pt x="678" y="839"/>
                        </a:cubicBezTo>
                        <a:lnTo>
                          <a:pt x="678" y="839"/>
                        </a:lnTo>
                        <a:cubicBezTo>
                          <a:pt x="714" y="1214"/>
                          <a:pt x="491" y="1588"/>
                          <a:pt x="152" y="1740"/>
                        </a:cubicBezTo>
                        <a:lnTo>
                          <a:pt x="152" y="1740"/>
                        </a:lnTo>
                        <a:cubicBezTo>
                          <a:pt x="134" y="1740"/>
                          <a:pt x="125" y="1758"/>
                          <a:pt x="134" y="1776"/>
                        </a:cubicBezTo>
                        <a:lnTo>
                          <a:pt x="134" y="1776"/>
                        </a:lnTo>
                        <a:cubicBezTo>
                          <a:pt x="134" y="1794"/>
                          <a:pt x="152" y="1794"/>
                          <a:pt x="161" y="1794"/>
                        </a:cubicBezTo>
                        <a:lnTo>
                          <a:pt x="161" y="1794"/>
                        </a:lnTo>
                        <a:cubicBezTo>
                          <a:pt x="161" y="1794"/>
                          <a:pt x="170" y="1794"/>
                          <a:pt x="170" y="1794"/>
                        </a:cubicBezTo>
                        <a:lnTo>
                          <a:pt x="170" y="1794"/>
                        </a:lnTo>
                        <a:cubicBezTo>
                          <a:pt x="544" y="1633"/>
                          <a:pt x="776" y="1232"/>
                          <a:pt x="741" y="830"/>
                        </a:cubicBezTo>
                        <a:lnTo>
                          <a:pt x="741" y="830"/>
                        </a:lnTo>
                        <a:cubicBezTo>
                          <a:pt x="705" y="429"/>
                          <a:pt x="419" y="81"/>
                          <a:pt x="36" y="1"/>
                        </a:cubicBezTo>
                        <a:lnTo>
                          <a:pt x="36" y="1"/>
                        </a:lnTo>
                        <a:cubicBezTo>
                          <a:pt x="36" y="1"/>
                          <a:pt x="36" y="1"/>
                          <a:pt x="27" y="1"/>
                        </a:cubicBezTo>
                        <a:lnTo>
                          <a:pt x="27" y="1"/>
                        </a:lnTo>
                        <a:cubicBezTo>
                          <a:pt x="18" y="1"/>
                          <a:pt x="0" y="9"/>
                          <a:pt x="0" y="27"/>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3404933" y="4414114"/>
                    <a:ext cx="25374" cy="40135"/>
                  </a:xfrm>
                  <a:custGeom>
                    <a:rect b="b" l="l" r="r" t="t"/>
                    <a:pathLst>
                      <a:path extrusionOk="0" h="919" w="581">
                        <a:moveTo>
                          <a:pt x="536" y="0"/>
                        </a:moveTo>
                        <a:cubicBezTo>
                          <a:pt x="339" y="27"/>
                          <a:pt x="161" y="152"/>
                          <a:pt x="81" y="339"/>
                        </a:cubicBezTo>
                        <a:lnTo>
                          <a:pt x="81" y="339"/>
                        </a:lnTo>
                        <a:cubicBezTo>
                          <a:pt x="0" y="518"/>
                          <a:pt x="18" y="741"/>
                          <a:pt x="134" y="901"/>
                        </a:cubicBezTo>
                        <a:lnTo>
                          <a:pt x="134" y="901"/>
                        </a:lnTo>
                        <a:cubicBezTo>
                          <a:pt x="143" y="910"/>
                          <a:pt x="152" y="919"/>
                          <a:pt x="161" y="919"/>
                        </a:cubicBezTo>
                        <a:lnTo>
                          <a:pt x="161" y="919"/>
                        </a:lnTo>
                        <a:cubicBezTo>
                          <a:pt x="170" y="919"/>
                          <a:pt x="170" y="910"/>
                          <a:pt x="179" y="910"/>
                        </a:cubicBezTo>
                        <a:lnTo>
                          <a:pt x="179" y="910"/>
                        </a:lnTo>
                        <a:cubicBezTo>
                          <a:pt x="197" y="901"/>
                          <a:pt x="197" y="883"/>
                          <a:pt x="188" y="865"/>
                        </a:cubicBezTo>
                        <a:lnTo>
                          <a:pt x="188" y="865"/>
                        </a:lnTo>
                        <a:cubicBezTo>
                          <a:pt x="89" y="723"/>
                          <a:pt x="72" y="526"/>
                          <a:pt x="143" y="366"/>
                        </a:cubicBezTo>
                        <a:lnTo>
                          <a:pt x="143" y="366"/>
                        </a:lnTo>
                        <a:cubicBezTo>
                          <a:pt x="214" y="205"/>
                          <a:pt x="375" y="80"/>
                          <a:pt x="544" y="63"/>
                        </a:cubicBezTo>
                        <a:lnTo>
                          <a:pt x="544" y="63"/>
                        </a:lnTo>
                        <a:cubicBezTo>
                          <a:pt x="562" y="63"/>
                          <a:pt x="580" y="45"/>
                          <a:pt x="571" y="27"/>
                        </a:cubicBezTo>
                        <a:lnTo>
                          <a:pt x="571" y="27"/>
                        </a:lnTo>
                        <a:cubicBezTo>
                          <a:pt x="571" y="9"/>
                          <a:pt x="562" y="0"/>
                          <a:pt x="544" y="0"/>
                        </a:cubicBezTo>
                        <a:lnTo>
                          <a:pt x="544" y="0"/>
                        </a:lnTo>
                        <a:cubicBezTo>
                          <a:pt x="544" y="0"/>
                          <a:pt x="544" y="0"/>
                          <a:pt x="536" y="0"/>
                        </a:cubicBezTo>
                        <a:close/>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3468827" y="4251257"/>
                    <a:ext cx="14456" cy="15984"/>
                  </a:xfrm>
                  <a:custGeom>
                    <a:rect b="b" l="l" r="r" t="t"/>
                    <a:pathLst>
                      <a:path extrusionOk="0" h="366" w="331">
                        <a:moveTo>
                          <a:pt x="54" y="98"/>
                        </a:moveTo>
                        <a:cubicBezTo>
                          <a:pt x="0" y="179"/>
                          <a:pt x="9" y="286"/>
                          <a:pt x="72" y="357"/>
                        </a:cubicBezTo>
                        <a:lnTo>
                          <a:pt x="72" y="357"/>
                        </a:lnTo>
                        <a:cubicBezTo>
                          <a:pt x="72" y="366"/>
                          <a:pt x="81" y="366"/>
                          <a:pt x="90" y="366"/>
                        </a:cubicBezTo>
                        <a:lnTo>
                          <a:pt x="90" y="366"/>
                        </a:lnTo>
                        <a:cubicBezTo>
                          <a:pt x="98" y="366"/>
                          <a:pt x="107" y="366"/>
                          <a:pt x="116" y="366"/>
                        </a:cubicBezTo>
                        <a:lnTo>
                          <a:pt x="116" y="366"/>
                        </a:lnTo>
                        <a:cubicBezTo>
                          <a:pt x="125" y="348"/>
                          <a:pt x="125" y="330"/>
                          <a:pt x="116" y="321"/>
                        </a:cubicBezTo>
                        <a:lnTo>
                          <a:pt x="116" y="321"/>
                        </a:lnTo>
                        <a:cubicBezTo>
                          <a:pt x="72" y="268"/>
                          <a:pt x="72" y="187"/>
                          <a:pt x="107" y="134"/>
                        </a:cubicBezTo>
                        <a:lnTo>
                          <a:pt x="107" y="134"/>
                        </a:lnTo>
                        <a:cubicBezTo>
                          <a:pt x="143" y="80"/>
                          <a:pt x="223" y="54"/>
                          <a:pt x="286" y="72"/>
                        </a:cubicBezTo>
                        <a:lnTo>
                          <a:pt x="286" y="72"/>
                        </a:lnTo>
                        <a:cubicBezTo>
                          <a:pt x="295" y="72"/>
                          <a:pt x="313" y="63"/>
                          <a:pt x="321" y="45"/>
                        </a:cubicBezTo>
                        <a:lnTo>
                          <a:pt x="321" y="45"/>
                        </a:lnTo>
                        <a:cubicBezTo>
                          <a:pt x="330" y="36"/>
                          <a:pt x="321" y="18"/>
                          <a:pt x="304" y="9"/>
                        </a:cubicBezTo>
                        <a:lnTo>
                          <a:pt x="304" y="9"/>
                        </a:lnTo>
                        <a:cubicBezTo>
                          <a:pt x="277" y="0"/>
                          <a:pt x="259" y="0"/>
                          <a:pt x="241" y="0"/>
                        </a:cubicBezTo>
                        <a:lnTo>
                          <a:pt x="241" y="0"/>
                        </a:lnTo>
                        <a:cubicBezTo>
                          <a:pt x="170" y="0"/>
                          <a:pt x="98" y="36"/>
                          <a:pt x="54" y="98"/>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3248670" y="4213043"/>
                    <a:ext cx="407988" cy="309027"/>
                  </a:xfrm>
                  <a:custGeom>
                    <a:rect b="b" l="l" r="r" t="t"/>
                    <a:pathLst>
                      <a:path extrusionOk="0" h="7076" w="9342">
                        <a:moveTo>
                          <a:pt x="2865" y="54"/>
                        </a:moveTo>
                        <a:cubicBezTo>
                          <a:pt x="2704" y="90"/>
                          <a:pt x="2561" y="135"/>
                          <a:pt x="2419" y="197"/>
                        </a:cubicBezTo>
                        <a:lnTo>
                          <a:pt x="2419" y="197"/>
                        </a:lnTo>
                        <a:cubicBezTo>
                          <a:pt x="2419" y="197"/>
                          <a:pt x="2419" y="197"/>
                          <a:pt x="2419" y="206"/>
                        </a:cubicBezTo>
                        <a:lnTo>
                          <a:pt x="2419" y="206"/>
                        </a:lnTo>
                        <a:cubicBezTo>
                          <a:pt x="2062" y="367"/>
                          <a:pt x="1776" y="643"/>
                          <a:pt x="1651" y="964"/>
                        </a:cubicBezTo>
                        <a:lnTo>
                          <a:pt x="1651" y="964"/>
                        </a:lnTo>
                        <a:cubicBezTo>
                          <a:pt x="1633" y="1009"/>
                          <a:pt x="1607" y="1045"/>
                          <a:pt x="1580" y="1089"/>
                        </a:cubicBezTo>
                        <a:lnTo>
                          <a:pt x="1580" y="1089"/>
                        </a:lnTo>
                        <a:cubicBezTo>
                          <a:pt x="1571" y="1089"/>
                          <a:pt x="1562" y="1098"/>
                          <a:pt x="1562" y="1116"/>
                        </a:cubicBezTo>
                        <a:lnTo>
                          <a:pt x="1562" y="1116"/>
                        </a:lnTo>
                        <a:cubicBezTo>
                          <a:pt x="1562" y="1116"/>
                          <a:pt x="1562" y="1116"/>
                          <a:pt x="1562" y="1116"/>
                        </a:cubicBezTo>
                        <a:lnTo>
                          <a:pt x="1562" y="1116"/>
                        </a:lnTo>
                        <a:cubicBezTo>
                          <a:pt x="1446" y="1277"/>
                          <a:pt x="1259" y="1401"/>
                          <a:pt x="1089" y="1535"/>
                        </a:cubicBezTo>
                        <a:lnTo>
                          <a:pt x="1089" y="1535"/>
                        </a:lnTo>
                        <a:cubicBezTo>
                          <a:pt x="866" y="1696"/>
                          <a:pt x="634" y="1856"/>
                          <a:pt x="527" y="2071"/>
                        </a:cubicBezTo>
                        <a:lnTo>
                          <a:pt x="527" y="2071"/>
                        </a:lnTo>
                        <a:cubicBezTo>
                          <a:pt x="402" y="2311"/>
                          <a:pt x="402" y="2561"/>
                          <a:pt x="411" y="2802"/>
                        </a:cubicBezTo>
                        <a:lnTo>
                          <a:pt x="411" y="2802"/>
                        </a:lnTo>
                        <a:cubicBezTo>
                          <a:pt x="411" y="3052"/>
                          <a:pt x="411" y="3293"/>
                          <a:pt x="277" y="3525"/>
                        </a:cubicBezTo>
                        <a:lnTo>
                          <a:pt x="277" y="3525"/>
                        </a:lnTo>
                        <a:cubicBezTo>
                          <a:pt x="1" y="3989"/>
                          <a:pt x="90" y="4649"/>
                          <a:pt x="492" y="5095"/>
                        </a:cubicBezTo>
                        <a:lnTo>
                          <a:pt x="492" y="5095"/>
                        </a:lnTo>
                        <a:cubicBezTo>
                          <a:pt x="732" y="5362"/>
                          <a:pt x="1071" y="5559"/>
                          <a:pt x="1473" y="5657"/>
                        </a:cubicBezTo>
                        <a:lnTo>
                          <a:pt x="1473" y="5657"/>
                        </a:lnTo>
                        <a:cubicBezTo>
                          <a:pt x="1473" y="5657"/>
                          <a:pt x="1473" y="5657"/>
                          <a:pt x="1482" y="5657"/>
                        </a:cubicBezTo>
                        <a:lnTo>
                          <a:pt x="1482" y="5657"/>
                        </a:lnTo>
                        <a:cubicBezTo>
                          <a:pt x="1491" y="5657"/>
                          <a:pt x="1509" y="5648"/>
                          <a:pt x="1509" y="5630"/>
                        </a:cubicBezTo>
                        <a:lnTo>
                          <a:pt x="1509" y="5630"/>
                        </a:lnTo>
                        <a:cubicBezTo>
                          <a:pt x="1509" y="5621"/>
                          <a:pt x="1509" y="5621"/>
                          <a:pt x="1509" y="5612"/>
                        </a:cubicBezTo>
                        <a:lnTo>
                          <a:pt x="1509" y="5612"/>
                        </a:lnTo>
                        <a:cubicBezTo>
                          <a:pt x="1660" y="5987"/>
                          <a:pt x="1937" y="6299"/>
                          <a:pt x="2294" y="6469"/>
                        </a:cubicBezTo>
                        <a:lnTo>
                          <a:pt x="2294" y="6469"/>
                        </a:lnTo>
                        <a:cubicBezTo>
                          <a:pt x="2508" y="6567"/>
                          <a:pt x="2749" y="6620"/>
                          <a:pt x="2981" y="6665"/>
                        </a:cubicBezTo>
                        <a:lnTo>
                          <a:pt x="2981" y="6665"/>
                        </a:lnTo>
                        <a:cubicBezTo>
                          <a:pt x="3132" y="6692"/>
                          <a:pt x="3284" y="6718"/>
                          <a:pt x="3427" y="6763"/>
                        </a:cubicBezTo>
                        <a:lnTo>
                          <a:pt x="3427" y="6763"/>
                        </a:lnTo>
                        <a:cubicBezTo>
                          <a:pt x="3534" y="6799"/>
                          <a:pt x="3650" y="6843"/>
                          <a:pt x="3757" y="6879"/>
                        </a:cubicBezTo>
                        <a:lnTo>
                          <a:pt x="3757" y="6879"/>
                        </a:lnTo>
                        <a:cubicBezTo>
                          <a:pt x="3944" y="6959"/>
                          <a:pt x="4140" y="7031"/>
                          <a:pt x="4337" y="7057"/>
                        </a:cubicBezTo>
                        <a:lnTo>
                          <a:pt x="4337" y="7057"/>
                        </a:lnTo>
                        <a:cubicBezTo>
                          <a:pt x="4408" y="7066"/>
                          <a:pt x="4479" y="7075"/>
                          <a:pt x="4551" y="7075"/>
                        </a:cubicBezTo>
                        <a:lnTo>
                          <a:pt x="4551" y="7075"/>
                        </a:lnTo>
                        <a:cubicBezTo>
                          <a:pt x="5068" y="7075"/>
                          <a:pt x="5541" y="6808"/>
                          <a:pt x="5871" y="6558"/>
                        </a:cubicBezTo>
                        <a:lnTo>
                          <a:pt x="5871" y="6558"/>
                        </a:lnTo>
                        <a:cubicBezTo>
                          <a:pt x="6076" y="6406"/>
                          <a:pt x="6263" y="6237"/>
                          <a:pt x="6451" y="6076"/>
                        </a:cubicBezTo>
                        <a:lnTo>
                          <a:pt x="6451" y="6076"/>
                        </a:lnTo>
                        <a:cubicBezTo>
                          <a:pt x="6665" y="5880"/>
                          <a:pt x="6888" y="5684"/>
                          <a:pt x="7129" y="5514"/>
                        </a:cubicBezTo>
                        <a:lnTo>
                          <a:pt x="7129" y="5514"/>
                        </a:lnTo>
                        <a:cubicBezTo>
                          <a:pt x="7245" y="5434"/>
                          <a:pt x="7370" y="5362"/>
                          <a:pt x="7495" y="5282"/>
                        </a:cubicBezTo>
                        <a:lnTo>
                          <a:pt x="7495" y="5282"/>
                        </a:lnTo>
                        <a:cubicBezTo>
                          <a:pt x="7691" y="5157"/>
                          <a:pt x="7905" y="5032"/>
                          <a:pt x="8092" y="4872"/>
                        </a:cubicBezTo>
                        <a:lnTo>
                          <a:pt x="8092" y="4872"/>
                        </a:lnTo>
                        <a:cubicBezTo>
                          <a:pt x="8217" y="4756"/>
                          <a:pt x="8333" y="4640"/>
                          <a:pt x="8440" y="4506"/>
                        </a:cubicBezTo>
                        <a:lnTo>
                          <a:pt x="8440" y="4506"/>
                        </a:lnTo>
                        <a:lnTo>
                          <a:pt x="8440" y="4506"/>
                        </a:lnTo>
                        <a:lnTo>
                          <a:pt x="8440" y="4506"/>
                        </a:lnTo>
                        <a:cubicBezTo>
                          <a:pt x="8529" y="4399"/>
                          <a:pt x="8610" y="4283"/>
                          <a:pt x="8699" y="4176"/>
                        </a:cubicBezTo>
                        <a:lnTo>
                          <a:pt x="8699" y="4176"/>
                        </a:lnTo>
                        <a:cubicBezTo>
                          <a:pt x="8949" y="3846"/>
                          <a:pt x="9261" y="3427"/>
                          <a:pt x="9323" y="2945"/>
                        </a:cubicBezTo>
                        <a:lnTo>
                          <a:pt x="9323" y="2945"/>
                        </a:lnTo>
                        <a:cubicBezTo>
                          <a:pt x="9332" y="2865"/>
                          <a:pt x="9341" y="2784"/>
                          <a:pt x="9332" y="2686"/>
                        </a:cubicBezTo>
                        <a:lnTo>
                          <a:pt x="9332" y="2686"/>
                        </a:lnTo>
                        <a:cubicBezTo>
                          <a:pt x="9332" y="2686"/>
                          <a:pt x="9332" y="2677"/>
                          <a:pt x="9332" y="2668"/>
                        </a:cubicBezTo>
                        <a:lnTo>
                          <a:pt x="9332" y="2668"/>
                        </a:lnTo>
                        <a:cubicBezTo>
                          <a:pt x="9297" y="2106"/>
                          <a:pt x="9002" y="1375"/>
                          <a:pt x="8458" y="1241"/>
                        </a:cubicBezTo>
                        <a:lnTo>
                          <a:pt x="8458" y="1241"/>
                        </a:lnTo>
                        <a:cubicBezTo>
                          <a:pt x="8235" y="1187"/>
                          <a:pt x="7994" y="1214"/>
                          <a:pt x="7780" y="1259"/>
                        </a:cubicBezTo>
                        <a:lnTo>
                          <a:pt x="7780" y="1259"/>
                        </a:lnTo>
                        <a:cubicBezTo>
                          <a:pt x="7753" y="1187"/>
                          <a:pt x="7718" y="1134"/>
                          <a:pt x="7691" y="1071"/>
                        </a:cubicBezTo>
                        <a:lnTo>
                          <a:pt x="7691" y="1071"/>
                        </a:lnTo>
                        <a:cubicBezTo>
                          <a:pt x="7673" y="1045"/>
                          <a:pt x="7655" y="1009"/>
                          <a:pt x="7637" y="982"/>
                        </a:cubicBezTo>
                        <a:lnTo>
                          <a:pt x="7637" y="982"/>
                        </a:lnTo>
                        <a:cubicBezTo>
                          <a:pt x="7441" y="572"/>
                          <a:pt x="7200" y="331"/>
                          <a:pt x="6888" y="242"/>
                        </a:cubicBezTo>
                        <a:lnTo>
                          <a:pt x="6888" y="242"/>
                        </a:lnTo>
                        <a:cubicBezTo>
                          <a:pt x="6656" y="170"/>
                          <a:pt x="6406" y="206"/>
                          <a:pt x="6165" y="233"/>
                        </a:cubicBezTo>
                        <a:lnTo>
                          <a:pt x="6165" y="233"/>
                        </a:lnTo>
                        <a:cubicBezTo>
                          <a:pt x="6094" y="242"/>
                          <a:pt x="6014" y="251"/>
                          <a:pt x="5942" y="260"/>
                        </a:cubicBezTo>
                        <a:lnTo>
                          <a:pt x="5942" y="260"/>
                        </a:lnTo>
                        <a:cubicBezTo>
                          <a:pt x="5478" y="295"/>
                          <a:pt x="5006" y="215"/>
                          <a:pt x="4542" y="135"/>
                        </a:cubicBezTo>
                        <a:lnTo>
                          <a:pt x="4542" y="135"/>
                        </a:lnTo>
                        <a:lnTo>
                          <a:pt x="4408" y="117"/>
                        </a:lnTo>
                        <a:cubicBezTo>
                          <a:pt x="4087" y="54"/>
                          <a:pt x="3739" y="1"/>
                          <a:pt x="3400" y="1"/>
                        </a:cubicBezTo>
                        <a:lnTo>
                          <a:pt x="3400" y="1"/>
                        </a:lnTo>
                        <a:cubicBezTo>
                          <a:pt x="3221" y="1"/>
                          <a:pt x="3043" y="19"/>
                          <a:pt x="2865" y="54"/>
                        </a:cubicBezTo>
                        <a:moveTo>
                          <a:pt x="2579" y="884"/>
                        </a:moveTo>
                        <a:cubicBezTo>
                          <a:pt x="2552" y="875"/>
                          <a:pt x="2526" y="848"/>
                          <a:pt x="2499" y="813"/>
                        </a:cubicBezTo>
                        <a:lnTo>
                          <a:pt x="2499" y="813"/>
                        </a:lnTo>
                        <a:cubicBezTo>
                          <a:pt x="2383" y="643"/>
                          <a:pt x="2365" y="429"/>
                          <a:pt x="2454" y="251"/>
                        </a:cubicBezTo>
                        <a:lnTo>
                          <a:pt x="2454" y="251"/>
                        </a:lnTo>
                        <a:cubicBezTo>
                          <a:pt x="2588" y="197"/>
                          <a:pt x="2722" y="144"/>
                          <a:pt x="2873" y="117"/>
                        </a:cubicBezTo>
                        <a:lnTo>
                          <a:pt x="2873" y="117"/>
                        </a:lnTo>
                        <a:cubicBezTo>
                          <a:pt x="3346" y="19"/>
                          <a:pt x="3828" y="81"/>
                          <a:pt x="4292" y="153"/>
                        </a:cubicBezTo>
                        <a:lnTo>
                          <a:pt x="4292" y="153"/>
                        </a:lnTo>
                        <a:cubicBezTo>
                          <a:pt x="4292" y="161"/>
                          <a:pt x="4301" y="170"/>
                          <a:pt x="4310" y="170"/>
                        </a:cubicBezTo>
                        <a:lnTo>
                          <a:pt x="4310" y="170"/>
                        </a:lnTo>
                        <a:cubicBezTo>
                          <a:pt x="4372" y="188"/>
                          <a:pt x="4426" y="251"/>
                          <a:pt x="4435" y="322"/>
                        </a:cubicBezTo>
                        <a:lnTo>
                          <a:pt x="4435" y="322"/>
                        </a:lnTo>
                        <a:cubicBezTo>
                          <a:pt x="4435" y="385"/>
                          <a:pt x="4390" y="456"/>
                          <a:pt x="4319" y="474"/>
                        </a:cubicBezTo>
                        <a:lnTo>
                          <a:pt x="4319" y="474"/>
                        </a:lnTo>
                        <a:cubicBezTo>
                          <a:pt x="4310" y="483"/>
                          <a:pt x="4301" y="500"/>
                          <a:pt x="4301" y="518"/>
                        </a:cubicBezTo>
                        <a:lnTo>
                          <a:pt x="4301" y="518"/>
                        </a:lnTo>
                        <a:cubicBezTo>
                          <a:pt x="4310" y="527"/>
                          <a:pt x="4319" y="536"/>
                          <a:pt x="4328" y="536"/>
                        </a:cubicBezTo>
                        <a:lnTo>
                          <a:pt x="4328" y="536"/>
                        </a:lnTo>
                        <a:cubicBezTo>
                          <a:pt x="4337" y="536"/>
                          <a:pt x="4337" y="536"/>
                          <a:pt x="4345" y="536"/>
                        </a:cubicBezTo>
                        <a:lnTo>
                          <a:pt x="4345" y="536"/>
                        </a:lnTo>
                        <a:cubicBezTo>
                          <a:pt x="4435" y="509"/>
                          <a:pt x="4497" y="411"/>
                          <a:pt x="4497" y="313"/>
                        </a:cubicBezTo>
                        <a:lnTo>
                          <a:pt x="4497" y="313"/>
                        </a:lnTo>
                        <a:cubicBezTo>
                          <a:pt x="4497" y="269"/>
                          <a:pt x="4470" y="224"/>
                          <a:pt x="4444" y="179"/>
                        </a:cubicBezTo>
                        <a:lnTo>
                          <a:pt x="4444" y="179"/>
                        </a:lnTo>
                        <a:lnTo>
                          <a:pt x="4533" y="197"/>
                        </a:lnTo>
                        <a:cubicBezTo>
                          <a:pt x="4899" y="260"/>
                          <a:pt x="5273" y="331"/>
                          <a:pt x="5648" y="331"/>
                        </a:cubicBezTo>
                        <a:lnTo>
                          <a:pt x="5648" y="331"/>
                        </a:lnTo>
                        <a:cubicBezTo>
                          <a:pt x="5648" y="331"/>
                          <a:pt x="5648" y="331"/>
                          <a:pt x="5657" y="331"/>
                        </a:cubicBezTo>
                        <a:lnTo>
                          <a:pt x="5657" y="331"/>
                        </a:lnTo>
                        <a:cubicBezTo>
                          <a:pt x="5666" y="331"/>
                          <a:pt x="5666" y="331"/>
                          <a:pt x="5675" y="331"/>
                        </a:cubicBezTo>
                        <a:lnTo>
                          <a:pt x="5675" y="331"/>
                        </a:lnTo>
                        <a:lnTo>
                          <a:pt x="5684" y="331"/>
                        </a:lnTo>
                        <a:cubicBezTo>
                          <a:pt x="5826" y="340"/>
                          <a:pt x="5960" y="465"/>
                          <a:pt x="6014" y="599"/>
                        </a:cubicBezTo>
                        <a:lnTo>
                          <a:pt x="6014" y="599"/>
                        </a:lnTo>
                        <a:cubicBezTo>
                          <a:pt x="6076" y="732"/>
                          <a:pt x="6032" y="911"/>
                          <a:pt x="5916" y="1009"/>
                        </a:cubicBezTo>
                        <a:lnTo>
                          <a:pt x="5916" y="1009"/>
                        </a:lnTo>
                        <a:cubicBezTo>
                          <a:pt x="5907" y="1018"/>
                          <a:pt x="5907" y="1027"/>
                          <a:pt x="5907" y="1036"/>
                        </a:cubicBezTo>
                        <a:lnTo>
                          <a:pt x="5907" y="1036"/>
                        </a:lnTo>
                        <a:cubicBezTo>
                          <a:pt x="5907" y="1054"/>
                          <a:pt x="5916" y="1062"/>
                          <a:pt x="5924" y="1062"/>
                        </a:cubicBezTo>
                        <a:lnTo>
                          <a:pt x="5924" y="1062"/>
                        </a:lnTo>
                        <a:lnTo>
                          <a:pt x="6005" y="1089"/>
                        </a:lnTo>
                        <a:cubicBezTo>
                          <a:pt x="6014" y="1089"/>
                          <a:pt x="6014" y="1089"/>
                          <a:pt x="6014" y="1089"/>
                        </a:cubicBezTo>
                        <a:lnTo>
                          <a:pt x="6014" y="1089"/>
                        </a:lnTo>
                        <a:cubicBezTo>
                          <a:pt x="6032" y="1089"/>
                          <a:pt x="6040" y="1080"/>
                          <a:pt x="6049" y="1062"/>
                        </a:cubicBezTo>
                        <a:lnTo>
                          <a:pt x="6049" y="1062"/>
                        </a:lnTo>
                        <a:cubicBezTo>
                          <a:pt x="6049" y="1054"/>
                          <a:pt x="6040" y="1036"/>
                          <a:pt x="6023" y="1027"/>
                        </a:cubicBezTo>
                        <a:lnTo>
                          <a:pt x="6023" y="1027"/>
                        </a:lnTo>
                        <a:lnTo>
                          <a:pt x="5996" y="1018"/>
                        </a:lnTo>
                        <a:cubicBezTo>
                          <a:pt x="6103" y="902"/>
                          <a:pt x="6139" y="724"/>
                          <a:pt x="6076" y="572"/>
                        </a:cubicBezTo>
                        <a:lnTo>
                          <a:pt x="6076" y="572"/>
                        </a:lnTo>
                        <a:cubicBezTo>
                          <a:pt x="6032" y="474"/>
                          <a:pt x="5960" y="385"/>
                          <a:pt x="5862" y="331"/>
                        </a:cubicBezTo>
                        <a:lnTo>
                          <a:pt x="5862" y="331"/>
                        </a:lnTo>
                        <a:cubicBezTo>
                          <a:pt x="5889" y="322"/>
                          <a:pt x="5916" y="322"/>
                          <a:pt x="5942" y="322"/>
                        </a:cubicBezTo>
                        <a:lnTo>
                          <a:pt x="5942" y="322"/>
                        </a:lnTo>
                        <a:cubicBezTo>
                          <a:pt x="6023" y="313"/>
                          <a:pt x="6103" y="304"/>
                          <a:pt x="6174" y="295"/>
                        </a:cubicBezTo>
                        <a:lnTo>
                          <a:pt x="6174" y="295"/>
                        </a:lnTo>
                        <a:cubicBezTo>
                          <a:pt x="6406" y="269"/>
                          <a:pt x="6647" y="242"/>
                          <a:pt x="6870" y="304"/>
                        </a:cubicBezTo>
                        <a:lnTo>
                          <a:pt x="6870" y="304"/>
                        </a:lnTo>
                        <a:cubicBezTo>
                          <a:pt x="6906" y="313"/>
                          <a:pt x="6933" y="322"/>
                          <a:pt x="6959" y="331"/>
                        </a:cubicBezTo>
                        <a:lnTo>
                          <a:pt x="6959" y="331"/>
                        </a:lnTo>
                        <a:cubicBezTo>
                          <a:pt x="6950" y="349"/>
                          <a:pt x="6950" y="358"/>
                          <a:pt x="6959" y="367"/>
                        </a:cubicBezTo>
                        <a:lnTo>
                          <a:pt x="6959" y="367"/>
                        </a:lnTo>
                        <a:cubicBezTo>
                          <a:pt x="7022" y="429"/>
                          <a:pt x="7066" y="509"/>
                          <a:pt x="7075" y="599"/>
                        </a:cubicBezTo>
                        <a:lnTo>
                          <a:pt x="7075" y="599"/>
                        </a:lnTo>
                        <a:cubicBezTo>
                          <a:pt x="7075" y="616"/>
                          <a:pt x="7093" y="625"/>
                          <a:pt x="7111" y="625"/>
                        </a:cubicBezTo>
                        <a:lnTo>
                          <a:pt x="7111" y="625"/>
                        </a:lnTo>
                        <a:cubicBezTo>
                          <a:pt x="7111" y="625"/>
                          <a:pt x="7111" y="625"/>
                          <a:pt x="7111" y="625"/>
                        </a:cubicBezTo>
                        <a:lnTo>
                          <a:pt x="7111" y="625"/>
                        </a:lnTo>
                        <a:cubicBezTo>
                          <a:pt x="7129" y="625"/>
                          <a:pt x="7138" y="608"/>
                          <a:pt x="7138" y="590"/>
                        </a:cubicBezTo>
                        <a:lnTo>
                          <a:pt x="7138" y="590"/>
                        </a:lnTo>
                        <a:cubicBezTo>
                          <a:pt x="7129" y="518"/>
                          <a:pt x="7102" y="447"/>
                          <a:pt x="7057" y="385"/>
                        </a:cubicBezTo>
                        <a:lnTo>
                          <a:pt x="7057" y="385"/>
                        </a:lnTo>
                        <a:cubicBezTo>
                          <a:pt x="7263" y="500"/>
                          <a:pt x="7441" y="706"/>
                          <a:pt x="7584" y="1009"/>
                        </a:cubicBezTo>
                        <a:lnTo>
                          <a:pt x="7584" y="1009"/>
                        </a:lnTo>
                        <a:cubicBezTo>
                          <a:pt x="7602" y="1045"/>
                          <a:pt x="7619" y="1071"/>
                          <a:pt x="7637" y="1098"/>
                        </a:cubicBezTo>
                        <a:lnTo>
                          <a:pt x="7637" y="1098"/>
                        </a:lnTo>
                        <a:cubicBezTo>
                          <a:pt x="7664" y="1161"/>
                          <a:pt x="7691" y="1205"/>
                          <a:pt x="7718" y="1277"/>
                        </a:cubicBezTo>
                        <a:lnTo>
                          <a:pt x="7718" y="1277"/>
                        </a:lnTo>
                        <a:cubicBezTo>
                          <a:pt x="7664" y="1294"/>
                          <a:pt x="7611" y="1303"/>
                          <a:pt x="7557" y="1321"/>
                        </a:cubicBezTo>
                        <a:lnTo>
                          <a:pt x="7557" y="1321"/>
                        </a:lnTo>
                        <a:cubicBezTo>
                          <a:pt x="7414" y="1366"/>
                          <a:pt x="7280" y="1294"/>
                          <a:pt x="7138" y="1223"/>
                        </a:cubicBezTo>
                        <a:lnTo>
                          <a:pt x="7138" y="1223"/>
                        </a:lnTo>
                        <a:cubicBezTo>
                          <a:pt x="7013" y="1161"/>
                          <a:pt x="6888" y="1098"/>
                          <a:pt x="6736" y="1107"/>
                        </a:cubicBezTo>
                        <a:lnTo>
                          <a:pt x="6736" y="1107"/>
                        </a:lnTo>
                        <a:lnTo>
                          <a:pt x="6736" y="1107"/>
                        </a:lnTo>
                        <a:lnTo>
                          <a:pt x="6736" y="1107"/>
                        </a:lnTo>
                        <a:cubicBezTo>
                          <a:pt x="6727" y="1107"/>
                          <a:pt x="6718" y="1107"/>
                          <a:pt x="6710" y="1107"/>
                        </a:cubicBezTo>
                        <a:lnTo>
                          <a:pt x="6710" y="1107"/>
                        </a:lnTo>
                        <a:cubicBezTo>
                          <a:pt x="6558" y="1116"/>
                          <a:pt x="6397" y="1178"/>
                          <a:pt x="6246" y="1232"/>
                        </a:cubicBezTo>
                        <a:lnTo>
                          <a:pt x="6246" y="1232"/>
                        </a:lnTo>
                        <a:cubicBezTo>
                          <a:pt x="6040" y="1312"/>
                          <a:pt x="5826" y="1393"/>
                          <a:pt x="5630" y="1348"/>
                        </a:cubicBezTo>
                        <a:lnTo>
                          <a:pt x="5630" y="1348"/>
                        </a:lnTo>
                        <a:cubicBezTo>
                          <a:pt x="5166" y="1250"/>
                          <a:pt x="4818" y="1286"/>
                          <a:pt x="4560" y="1464"/>
                        </a:cubicBezTo>
                        <a:lnTo>
                          <a:pt x="4560" y="1464"/>
                        </a:lnTo>
                        <a:cubicBezTo>
                          <a:pt x="4461" y="1526"/>
                          <a:pt x="4337" y="1589"/>
                          <a:pt x="4212" y="1642"/>
                        </a:cubicBezTo>
                        <a:lnTo>
                          <a:pt x="4212" y="1642"/>
                        </a:lnTo>
                        <a:cubicBezTo>
                          <a:pt x="4238" y="1455"/>
                          <a:pt x="4221" y="1205"/>
                          <a:pt x="4140" y="1071"/>
                        </a:cubicBezTo>
                        <a:lnTo>
                          <a:pt x="4140" y="1071"/>
                        </a:lnTo>
                        <a:cubicBezTo>
                          <a:pt x="4042" y="920"/>
                          <a:pt x="3873" y="813"/>
                          <a:pt x="3703" y="777"/>
                        </a:cubicBezTo>
                        <a:lnTo>
                          <a:pt x="3703" y="777"/>
                        </a:lnTo>
                        <a:cubicBezTo>
                          <a:pt x="3667" y="777"/>
                          <a:pt x="3623" y="768"/>
                          <a:pt x="3596" y="768"/>
                        </a:cubicBezTo>
                        <a:lnTo>
                          <a:pt x="3596" y="768"/>
                        </a:lnTo>
                        <a:cubicBezTo>
                          <a:pt x="3543" y="768"/>
                          <a:pt x="3489" y="759"/>
                          <a:pt x="3444" y="750"/>
                        </a:cubicBezTo>
                        <a:lnTo>
                          <a:pt x="3444" y="750"/>
                        </a:lnTo>
                        <a:cubicBezTo>
                          <a:pt x="3364" y="724"/>
                          <a:pt x="3293" y="670"/>
                          <a:pt x="3284" y="599"/>
                        </a:cubicBezTo>
                        <a:lnTo>
                          <a:pt x="3284" y="599"/>
                        </a:lnTo>
                        <a:cubicBezTo>
                          <a:pt x="3284" y="581"/>
                          <a:pt x="3266" y="572"/>
                          <a:pt x="3257" y="572"/>
                        </a:cubicBezTo>
                        <a:lnTo>
                          <a:pt x="3257" y="572"/>
                        </a:lnTo>
                        <a:cubicBezTo>
                          <a:pt x="3239" y="572"/>
                          <a:pt x="3221" y="590"/>
                          <a:pt x="3221" y="608"/>
                        </a:cubicBezTo>
                        <a:lnTo>
                          <a:pt x="3221" y="608"/>
                        </a:lnTo>
                        <a:cubicBezTo>
                          <a:pt x="3230" y="706"/>
                          <a:pt x="3328" y="786"/>
                          <a:pt x="3427" y="804"/>
                        </a:cubicBezTo>
                        <a:lnTo>
                          <a:pt x="3427" y="804"/>
                        </a:lnTo>
                        <a:cubicBezTo>
                          <a:pt x="3480" y="822"/>
                          <a:pt x="3534" y="831"/>
                          <a:pt x="3587" y="831"/>
                        </a:cubicBezTo>
                        <a:lnTo>
                          <a:pt x="3587" y="831"/>
                        </a:lnTo>
                        <a:cubicBezTo>
                          <a:pt x="3623" y="831"/>
                          <a:pt x="3659" y="839"/>
                          <a:pt x="3685" y="839"/>
                        </a:cubicBezTo>
                        <a:lnTo>
                          <a:pt x="3685" y="839"/>
                        </a:lnTo>
                        <a:cubicBezTo>
                          <a:pt x="3846" y="866"/>
                          <a:pt x="3998" y="964"/>
                          <a:pt x="4087" y="1098"/>
                        </a:cubicBezTo>
                        <a:lnTo>
                          <a:pt x="4087" y="1098"/>
                        </a:lnTo>
                        <a:cubicBezTo>
                          <a:pt x="4167" y="1232"/>
                          <a:pt x="4176" y="1500"/>
                          <a:pt x="4140" y="1669"/>
                        </a:cubicBezTo>
                        <a:lnTo>
                          <a:pt x="4140" y="1669"/>
                        </a:lnTo>
                        <a:cubicBezTo>
                          <a:pt x="4131" y="1669"/>
                          <a:pt x="4122" y="1678"/>
                          <a:pt x="4114" y="1678"/>
                        </a:cubicBezTo>
                        <a:lnTo>
                          <a:pt x="4114" y="1678"/>
                        </a:lnTo>
                        <a:cubicBezTo>
                          <a:pt x="3971" y="1732"/>
                          <a:pt x="3828" y="1794"/>
                          <a:pt x="3712" y="1865"/>
                        </a:cubicBezTo>
                        <a:lnTo>
                          <a:pt x="3712" y="1865"/>
                        </a:lnTo>
                        <a:cubicBezTo>
                          <a:pt x="3676" y="1865"/>
                          <a:pt x="3650" y="1874"/>
                          <a:pt x="3632" y="1883"/>
                        </a:cubicBezTo>
                        <a:lnTo>
                          <a:pt x="3632" y="1883"/>
                        </a:lnTo>
                        <a:cubicBezTo>
                          <a:pt x="3623" y="1883"/>
                          <a:pt x="3623" y="1883"/>
                          <a:pt x="3623" y="1883"/>
                        </a:cubicBezTo>
                        <a:lnTo>
                          <a:pt x="3623" y="1883"/>
                        </a:lnTo>
                        <a:cubicBezTo>
                          <a:pt x="3632" y="1874"/>
                          <a:pt x="3623" y="1856"/>
                          <a:pt x="3614" y="1848"/>
                        </a:cubicBezTo>
                        <a:lnTo>
                          <a:pt x="3614" y="1848"/>
                        </a:lnTo>
                        <a:cubicBezTo>
                          <a:pt x="3507" y="1767"/>
                          <a:pt x="3364" y="1740"/>
                          <a:pt x="3230" y="1776"/>
                        </a:cubicBezTo>
                        <a:lnTo>
                          <a:pt x="3230" y="1776"/>
                        </a:lnTo>
                        <a:cubicBezTo>
                          <a:pt x="3105" y="1803"/>
                          <a:pt x="2989" y="1892"/>
                          <a:pt x="2927" y="2008"/>
                        </a:cubicBezTo>
                        <a:lnTo>
                          <a:pt x="2927" y="2008"/>
                        </a:lnTo>
                        <a:cubicBezTo>
                          <a:pt x="2927" y="2026"/>
                          <a:pt x="2927" y="2044"/>
                          <a:pt x="2945" y="2053"/>
                        </a:cubicBezTo>
                        <a:lnTo>
                          <a:pt x="2945" y="2053"/>
                        </a:lnTo>
                        <a:cubicBezTo>
                          <a:pt x="2945" y="2053"/>
                          <a:pt x="2954" y="2062"/>
                          <a:pt x="2963" y="2062"/>
                        </a:cubicBezTo>
                        <a:lnTo>
                          <a:pt x="2963" y="2062"/>
                        </a:lnTo>
                        <a:cubicBezTo>
                          <a:pt x="2972" y="2062"/>
                          <a:pt x="2981" y="2053"/>
                          <a:pt x="2981" y="2044"/>
                        </a:cubicBezTo>
                        <a:lnTo>
                          <a:pt x="2981" y="2044"/>
                        </a:lnTo>
                        <a:lnTo>
                          <a:pt x="3025" y="1999"/>
                        </a:lnTo>
                        <a:cubicBezTo>
                          <a:pt x="3025" y="1999"/>
                          <a:pt x="3025" y="1981"/>
                          <a:pt x="3025" y="1972"/>
                        </a:cubicBezTo>
                        <a:lnTo>
                          <a:pt x="3025" y="1972"/>
                        </a:lnTo>
                        <a:cubicBezTo>
                          <a:pt x="3079" y="1910"/>
                          <a:pt x="3159" y="1856"/>
                          <a:pt x="3248" y="1830"/>
                        </a:cubicBezTo>
                        <a:lnTo>
                          <a:pt x="3248" y="1830"/>
                        </a:lnTo>
                        <a:cubicBezTo>
                          <a:pt x="3355" y="1803"/>
                          <a:pt x="3480" y="1830"/>
                          <a:pt x="3578" y="1892"/>
                        </a:cubicBezTo>
                        <a:lnTo>
                          <a:pt x="3578" y="1892"/>
                        </a:lnTo>
                        <a:cubicBezTo>
                          <a:pt x="3587" y="1901"/>
                          <a:pt x="3596" y="1901"/>
                          <a:pt x="3614" y="1901"/>
                        </a:cubicBezTo>
                        <a:lnTo>
                          <a:pt x="3614" y="1901"/>
                        </a:lnTo>
                        <a:cubicBezTo>
                          <a:pt x="3605" y="1901"/>
                          <a:pt x="3605" y="1910"/>
                          <a:pt x="3605" y="1919"/>
                        </a:cubicBezTo>
                        <a:lnTo>
                          <a:pt x="3605" y="1919"/>
                        </a:lnTo>
                        <a:cubicBezTo>
                          <a:pt x="3614" y="1919"/>
                          <a:pt x="3614" y="1919"/>
                          <a:pt x="3614" y="1919"/>
                        </a:cubicBezTo>
                        <a:lnTo>
                          <a:pt x="3614" y="1919"/>
                        </a:lnTo>
                        <a:cubicBezTo>
                          <a:pt x="3569" y="1955"/>
                          <a:pt x="3534" y="1981"/>
                          <a:pt x="3498" y="2008"/>
                        </a:cubicBezTo>
                        <a:lnTo>
                          <a:pt x="3498" y="2008"/>
                        </a:lnTo>
                        <a:cubicBezTo>
                          <a:pt x="3382" y="2133"/>
                          <a:pt x="3311" y="2267"/>
                          <a:pt x="3239" y="2392"/>
                        </a:cubicBezTo>
                        <a:lnTo>
                          <a:pt x="3239" y="2392"/>
                        </a:lnTo>
                        <a:cubicBezTo>
                          <a:pt x="3132" y="2561"/>
                          <a:pt x="3043" y="2731"/>
                          <a:pt x="2829" y="2829"/>
                        </a:cubicBezTo>
                        <a:lnTo>
                          <a:pt x="2829" y="2829"/>
                        </a:lnTo>
                        <a:cubicBezTo>
                          <a:pt x="2731" y="2882"/>
                          <a:pt x="2624" y="2945"/>
                          <a:pt x="2526" y="3007"/>
                        </a:cubicBezTo>
                        <a:lnTo>
                          <a:pt x="2526" y="3007"/>
                        </a:lnTo>
                        <a:cubicBezTo>
                          <a:pt x="2552" y="2900"/>
                          <a:pt x="2534" y="2775"/>
                          <a:pt x="2481" y="2677"/>
                        </a:cubicBezTo>
                        <a:lnTo>
                          <a:pt x="2481" y="2677"/>
                        </a:lnTo>
                        <a:cubicBezTo>
                          <a:pt x="2419" y="2552"/>
                          <a:pt x="2294" y="2463"/>
                          <a:pt x="2124" y="2401"/>
                        </a:cubicBezTo>
                        <a:lnTo>
                          <a:pt x="2124" y="2401"/>
                        </a:lnTo>
                        <a:cubicBezTo>
                          <a:pt x="2008" y="2374"/>
                          <a:pt x="1892" y="2356"/>
                          <a:pt x="1785" y="2338"/>
                        </a:cubicBezTo>
                        <a:lnTo>
                          <a:pt x="1785" y="2338"/>
                        </a:lnTo>
                        <a:cubicBezTo>
                          <a:pt x="1749" y="2338"/>
                          <a:pt x="1714" y="2329"/>
                          <a:pt x="1678" y="2329"/>
                        </a:cubicBezTo>
                        <a:lnTo>
                          <a:pt x="1678" y="2329"/>
                        </a:lnTo>
                        <a:cubicBezTo>
                          <a:pt x="1633" y="2320"/>
                          <a:pt x="1580" y="2311"/>
                          <a:pt x="1544" y="2285"/>
                        </a:cubicBezTo>
                        <a:lnTo>
                          <a:pt x="1544" y="2285"/>
                        </a:lnTo>
                        <a:cubicBezTo>
                          <a:pt x="1509" y="2267"/>
                          <a:pt x="1482" y="2231"/>
                          <a:pt x="1482" y="2187"/>
                        </a:cubicBezTo>
                        <a:lnTo>
                          <a:pt x="1482" y="2187"/>
                        </a:lnTo>
                        <a:cubicBezTo>
                          <a:pt x="1491" y="2169"/>
                          <a:pt x="1500" y="2151"/>
                          <a:pt x="1517" y="2142"/>
                        </a:cubicBezTo>
                        <a:lnTo>
                          <a:pt x="1517" y="2142"/>
                        </a:lnTo>
                        <a:cubicBezTo>
                          <a:pt x="1526" y="2133"/>
                          <a:pt x="1535" y="2133"/>
                          <a:pt x="1553" y="2133"/>
                        </a:cubicBezTo>
                        <a:lnTo>
                          <a:pt x="1553" y="2133"/>
                        </a:lnTo>
                        <a:cubicBezTo>
                          <a:pt x="1571" y="2142"/>
                          <a:pt x="1589" y="2133"/>
                          <a:pt x="1589" y="2115"/>
                        </a:cubicBezTo>
                        <a:lnTo>
                          <a:pt x="1589" y="2115"/>
                        </a:lnTo>
                        <a:cubicBezTo>
                          <a:pt x="1598" y="2097"/>
                          <a:pt x="1589" y="2079"/>
                          <a:pt x="1571" y="2079"/>
                        </a:cubicBezTo>
                        <a:lnTo>
                          <a:pt x="1571" y="2079"/>
                        </a:lnTo>
                        <a:cubicBezTo>
                          <a:pt x="1544" y="2062"/>
                          <a:pt x="1509" y="2071"/>
                          <a:pt x="1482" y="2088"/>
                        </a:cubicBezTo>
                        <a:lnTo>
                          <a:pt x="1482" y="2088"/>
                        </a:lnTo>
                        <a:cubicBezTo>
                          <a:pt x="1446" y="2106"/>
                          <a:pt x="1428" y="2142"/>
                          <a:pt x="1419" y="2187"/>
                        </a:cubicBezTo>
                        <a:lnTo>
                          <a:pt x="1419" y="2187"/>
                        </a:lnTo>
                        <a:cubicBezTo>
                          <a:pt x="1419" y="2240"/>
                          <a:pt x="1455" y="2303"/>
                          <a:pt x="1509" y="2338"/>
                        </a:cubicBezTo>
                        <a:lnTo>
                          <a:pt x="1509" y="2338"/>
                        </a:lnTo>
                        <a:cubicBezTo>
                          <a:pt x="1562" y="2374"/>
                          <a:pt x="1616" y="2383"/>
                          <a:pt x="1669" y="2392"/>
                        </a:cubicBezTo>
                        <a:lnTo>
                          <a:pt x="1669" y="2392"/>
                        </a:lnTo>
                        <a:cubicBezTo>
                          <a:pt x="1705" y="2392"/>
                          <a:pt x="1741" y="2401"/>
                          <a:pt x="1776" y="2401"/>
                        </a:cubicBezTo>
                        <a:lnTo>
                          <a:pt x="1776" y="2401"/>
                        </a:lnTo>
                        <a:cubicBezTo>
                          <a:pt x="1883" y="2418"/>
                          <a:pt x="1999" y="2427"/>
                          <a:pt x="2097" y="2463"/>
                        </a:cubicBezTo>
                        <a:lnTo>
                          <a:pt x="2097" y="2463"/>
                        </a:lnTo>
                        <a:cubicBezTo>
                          <a:pt x="2258" y="2517"/>
                          <a:pt x="2374" y="2597"/>
                          <a:pt x="2427" y="2713"/>
                        </a:cubicBezTo>
                        <a:lnTo>
                          <a:pt x="2427" y="2713"/>
                        </a:lnTo>
                        <a:cubicBezTo>
                          <a:pt x="2490" y="2838"/>
                          <a:pt x="2499" y="3016"/>
                          <a:pt x="2410" y="3088"/>
                        </a:cubicBezTo>
                        <a:lnTo>
                          <a:pt x="2410" y="3088"/>
                        </a:lnTo>
                        <a:cubicBezTo>
                          <a:pt x="2410" y="3088"/>
                          <a:pt x="2410" y="3088"/>
                          <a:pt x="2410" y="3088"/>
                        </a:cubicBezTo>
                        <a:lnTo>
                          <a:pt x="2410" y="3088"/>
                        </a:lnTo>
                        <a:cubicBezTo>
                          <a:pt x="2178" y="3248"/>
                          <a:pt x="1990" y="3435"/>
                          <a:pt x="1830" y="3641"/>
                        </a:cubicBezTo>
                        <a:lnTo>
                          <a:pt x="1830" y="3641"/>
                        </a:lnTo>
                        <a:cubicBezTo>
                          <a:pt x="1856" y="3435"/>
                          <a:pt x="1776" y="3221"/>
                          <a:pt x="1598" y="3088"/>
                        </a:cubicBezTo>
                        <a:lnTo>
                          <a:pt x="1598" y="3088"/>
                        </a:lnTo>
                        <a:cubicBezTo>
                          <a:pt x="1589" y="3079"/>
                          <a:pt x="1571" y="3079"/>
                          <a:pt x="1562" y="3096"/>
                        </a:cubicBezTo>
                        <a:lnTo>
                          <a:pt x="1562" y="3096"/>
                        </a:lnTo>
                        <a:cubicBezTo>
                          <a:pt x="1544" y="3105"/>
                          <a:pt x="1553" y="3123"/>
                          <a:pt x="1562" y="3132"/>
                        </a:cubicBezTo>
                        <a:lnTo>
                          <a:pt x="1562" y="3132"/>
                        </a:lnTo>
                        <a:cubicBezTo>
                          <a:pt x="1767" y="3293"/>
                          <a:pt x="1830" y="3578"/>
                          <a:pt x="1714" y="3801"/>
                        </a:cubicBezTo>
                        <a:lnTo>
                          <a:pt x="1714" y="3801"/>
                        </a:lnTo>
                        <a:cubicBezTo>
                          <a:pt x="1714" y="3801"/>
                          <a:pt x="1714" y="3801"/>
                          <a:pt x="1714" y="3801"/>
                        </a:cubicBezTo>
                        <a:lnTo>
                          <a:pt x="1714" y="3801"/>
                        </a:lnTo>
                        <a:cubicBezTo>
                          <a:pt x="1669" y="3864"/>
                          <a:pt x="1633" y="3935"/>
                          <a:pt x="1598" y="3998"/>
                        </a:cubicBezTo>
                        <a:lnTo>
                          <a:pt x="1598" y="3998"/>
                        </a:lnTo>
                        <a:cubicBezTo>
                          <a:pt x="1598" y="3998"/>
                          <a:pt x="1598" y="3998"/>
                          <a:pt x="1598" y="4006"/>
                        </a:cubicBezTo>
                        <a:lnTo>
                          <a:pt x="1598" y="4006"/>
                        </a:lnTo>
                        <a:cubicBezTo>
                          <a:pt x="1509" y="4167"/>
                          <a:pt x="1446" y="4345"/>
                          <a:pt x="1410" y="4524"/>
                        </a:cubicBezTo>
                        <a:lnTo>
                          <a:pt x="1410" y="4524"/>
                        </a:lnTo>
                        <a:cubicBezTo>
                          <a:pt x="1330" y="4899"/>
                          <a:pt x="1375" y="5273"/>
                          <a:pt x="1509" y="5603"/>
                        </a:cubicBezTo>
                        <a:lnTo>
                          <a:pt x="1509" y="5603"/>
                        </a:lnTo>
                        <a:cubicBezTo>
                          <a:pt x="1500" y="5594"/>
                          <a:pt x="1491" y="5594"/>
                          <a:pt x="1482" y="5594"/>
                        </a:cubicBezTo>
                        <a:lnTo>
                          <a:pt x="1482" y="5594"/>
                        </a:lnTo>
                        <a:cubicBezTo>
                          <a:pt x="1178" y="5514"/>
                          <a:pt x="902" y="5380"/>
                          <a:pt x="688" y="5193"/>
                        </a:cubicBezTo>
                        <a:lnTo>
                          <a:pt x="688" y="5193"/>
                        </a:lnTo>
                        <a:cubicBezTo>
                          <a:pt x="688" y="5193"/>
                          <a:pt x="688" y="5193"/>
                          <a:pt x="688" y="5193"/>
                        </a:cubicBezTo>
                        <a:lnTo>
                          <a:pt x="688" y="5193"/>
                        </a:lnTo>
                        <a:cubicBezTo>
                          <a:pt x="697" y="5175"/>
                          <a:pt x="679" y="5157"/>
                          <a:pt x="670" y="5157"/>
                        </a:cubicBezTo>
                        <a:lnTo>
                          <a:pt x="670" y="5157"/>
                        </a:lnTo>
                        <a:cubicBezTo>
                          <a:pt x="625" y="5139"/>
                          <a:pt x="608" y="5095"/>
                          <a:pt x="616" y="5050"/>
                        </a:cubicBezTo>
                        <a:lnTo>
                          <a:pt x="616" y="5050"/>
                        </a:lnTo>
                        <a:cubicBezTo>
                          <a:pt x="625" y="5006"/>
                          <a:pt x="661" y="4952"/>
                          <a:pt x="688" y="4916"/>
                        </a:cubicBezTo>
                        <a:lnTo>
                          <a:pt x="688" y="4916"/>
                        </a:lnTo>
                        <a:lnTo>
                          <a:pt x="947" y="4568"/>
                        </a:lnTo>
                        <a:cubicBezTo>
                          <a:pt x="955" y="4551"/>
                          <a:pt x="955" y="4533"/>
                          <a:pt x="938" y="4524"/>
                        </a:cubicBezTo>
                        <a:lnTo>
                          <a:pt x="938" y="4524"/>
                        </a:lnTo>
                        <a:cubicBezTo>
                          <a:pt x="929" y="4506"/>
                          <a:pt x="911" y="4515"/>
                          <a:pt x="893" y="4524"/>
                        </a:cubicBezTo>
                        <a:lnTo>
                          <a:pt x="893" y="4524"/>
                        </a:lnTo>
                        <a:lnTo>
                          <a:pt x="634" y="4881"/>
                        </a:lnTo>
                        <a:cubicBezTo>
                          <a:pt x="608" y="4925"/>
                          <a:pt x="563" y="4979"/>
                          <a:pt x="554" y="5041"/>
                        </a:cubicBezTo>
                        <a:lnTo>
                          <a:pt x="554" y="5041"/>
                        </a:lnTo>
                        <a:cubicBezTo>
                          <a:pt x="554" y="5050"/>
                          <a:pt x="554" y="5059"/>
                          <a:pt x="554" y="5068"/>
                        </a:cubicBezTo>
                        <a:lnTo>
                          <a:pt x="554" y="5068"/>
                        </a:lnTo>
                        <a:cubicBezTo>
                          <a:pt x="545" y="5059"/>
                          <a:pt x="545" y="5050"/>
                          <a:pt x="536" y="5050"/>
                        </a:cubicBezTo>
                        <a:lnTo>
                          <a:pt x="536" y="5050"/>
                        </a:lnTo>
                        <a:cubicBezTo>
                          <a:pt x="161" y="4622"/>
                          <a:pt x="72" y="3998"/>
                          <a:pt x="331" y="3560"/>
                        </a:cubicBezTo>
                        <a:lnTo>
                          <a:pt x="331" y="3560"/>
                        </a:lnTo>
                        <a:cubicBezTo>
                          <a:pt x="331" y="3551"/>
                          <a:pt x="340" y="3543"/>
                          <a:pt x="340" y="3534"/>
                        </a:cubicBezTo>
                        <a:lnTo>
                          <a:pt x="340" y="3534"/>
                        </a:lnTo>
                        <a:cubicBezTo>
                          <a:pt x="349" y="3623"/>
                          <a:pt x="385" y="3712"/>
                          <a:pt x="465" y="3792"/>
                        </a:cubicBezTo>
                        <a:lnTo>
                          <a:pt x="465" y="3792"/>
                        </a:lnTo>
                        <a:cubicBezTo>
                          <a:pt x="563" y="3882"/>
                          <a:pt x="697" y="3935"/>
                          <a:pt x="839" y="3935"/>
                        </a:cubicBezTo>
                        <a:lnTo>
                          <a:pt x="839" y="3935"/>
                        </a:lnTo>
                        <a:cubicBezTo>
                          <a:pt x="857" y="3935"/>
                          <a:pt x="884" y="3935"/>
                          <a:pt x="911" y="3926"/>
                        </a:cubicBezTo>
                        <a:lnTo>
                          <a:pt x="911" y="3926"/>
                        </a:lnTo>
                        <a:cubicBezTo>
                          <a:pt x="929" y="3926"/>
                          <a:pt x="947" y="3908"/>
                          <a:pt x="938" y="3890"/>
                        </a:cubicBezTo>
                        <a:lnTo>
                          <a:pt x="938" y="3890"/>
                        </a:lnTo>
                        <a:cubicBezTo>
                          <a:pt x="938" y="3873"/>
                          <a:pt x="920" y="3864"/>
                          <a:pt x="902" y="3864"/>
                        </a:cubicBezTo>
                        <a:lnTo>
                          <a:pt x="902" y="3864"/>
                        </a:lnTo>
                        <a:cubicBezTo>
                          <a:pt x="759" y="3890"/>
                          <a:pt x="608" y="3846"/>
                          <a:pt x="509" y="3748"/>
                        </a:cubicBezTo>
                        <a:lnTo>
                          <a:pt x="509" y="3748"/>
                        </a:lnTo>
                        <a:cubicBezTo>
                          <a:pt x="402" y="3650"/>
                          <a:pt x="393" y="3534"/>
                          <a:pt x="402" y="3391"/>
                        </a:cubicBezTo>
                        <a:lnTo>
                          <a:pt x="402" y="3391"/>
                        </a:lnTo>
                        <a:cubicBezTo>
                          <a:pt x="474" y="3195"/>
                          <a:pt x="474" y="2998"/>
                          <a:pt x="474" y="2802"/>
                        </a:cubicBezTo>
                        <a:lnTo>
                          <a:pt x="474" y="2802"/>
                        </a:lnTo>
                        <a:cubicBezTo>
                          <a:pt x="474" y="2650"/>
                          <a:pt x="465" y="2499"/>
                          <a:pt x="500" y="2356"/>
                        </a:cubicBezTo>
                        <a:lnTo>
                          <a:pt x="500" y="2356"/>
                        </a:lnTo>
                        <a:cubicBezTo>
                          <a:pt x="500" y="2418"/>
                          <a:pt x="518" y="2481"/>
                          <a:pt x="545" y="2534"/>
                        </a:cubicBezTo>
                        <a:lnTo>
                          <a:pt x="545" y="2534"/>
                        </a:lnTo>
                        <a:cubicBezTo>
                          <a:pt x="634" y="2722"/>
                          <a:pt x="822" y="2847"/>
                          <a:pt x="1027" y="2865"/>
                        </a:cubicBezTo>
                        <a:lnTo>
                          <a:pt x="1027" y="2865"/>
                        </a:lnTo>
                        <a:lnTo>
                          <a:pt x="1027" y="2865"/>
                        </a:lnTo>
                        <a:lnTo>
                          <a:pt x="1027" y="2865"/>
                        </a:lnTo>
                        <a:cubicBezTo>
                          <a:pt x="1045" y="2865"/>
                          <a:pt x="1054" y="2847"/>
                          <a:pt x="1063" y="2838"/>
                        </a:cubicBezTo>
                        <a:lnTo>
                          <a:pt x="1063" y="2838"/>
                        </a:lnTo>
                        <a:cubicBezTo>
                          <a:pt x="1063" y="2820"/>
                          <a:pt x="1045" y="2802"/>
                          <a:pt x="1027" y="2802"/>
                        </a:cubicBezTo>
                        <a:lnTo>
                          <a:pt x="1027" y="2802"/>
                        </a:lnTo>
                        <a:cubicBezTo>
                          <a:pt x="848" y="2784"/>
                          <a:pt x="679" y="2668"/>
                          <a:pt x="608" y="2508"/>
                        </a:cubicBezTo>
                        <a:lnTo>
                          <a:pt x="608" y="2508"/>
                        </a:lnTo>
                        <a:cubicBezTo>
                          <a:pt x="527" y="2347"/>
                          <a:pt x="545" y="2142"/>
                          <a:pt x="652" y="1999"/>
                        </a:cubicBezTo>
                        <a:lnTo>
                          <a:pt x="652" y="1999"/>
                        </a:lnTo>
                        <a:cubicBezTo>
                          <a:pt x="652" y="1999"/>
                          <a:pt x="652" y="1999"/>
                          <a:pt x="652" y="1999"/>
                        </a:cubicBezTo>
                        <a:lnTo>
                          <a:pt x="652" y="1999"/>
                        </a:lnTo>
                        <a:cubicBezTo>
                          <a:pt x="768" y="1848"/>
                          <a:pt x="947" y="1714"/>
                          <a:pt x="1125" y="1580"/>
                        </a:cubicBezTo>
                        <a:lnTo>
                          <a:pt x="1125" y="1580"/>
                        </a:lnTo>
                        <a:cubicBezTo>
                          <a:pt x="1303" y="1446"/>
                          <a:pt x="1500" y="1312"/>
                          <a:pt x="1616" y="1152"/>
                        </a:cubicBezTo>
                        <a:lnTo>
                          <a:pt x="1616" y="1152"/>
                        </a:lnTo>
                        <a:cubicBezTo>
                          <a:pt x="1767" y="1152"/>
                          <a:pt x="1919" y="1232"/>
                          <a:pt x="2008" y="1357"/>
                        </a:cubicBezTo>
                        <a:lnTo>
                          <a:pt x="2008" y="1357"/>
                        </a:lnTo>
                        <a:cubicBezTo>
                          <a:pt x="2097" y="1491"/>
                          <a:pt x="2115" y="1678"/>
                          <a:pt x="2044" y="1821"/>
                        </a:cubicBezTo>
                        <a:lnTo>
                          <a:pt x="2044" y="1821"/>
                        </a:lnTo>
                        <a:cubicBezTo>
                          <a:pt x="2035" y="1839"/>
                          <a:pt x="2044" y="1856"/>
                          <a:pt x="2062" y="1865"/>
                        </a:cubicBezTo>
                        <a:lnTo>
                          <a:pt x="2062" y="1865"/>
                        </a:lnTo>
                        <a:cubicBezTo>
                          <a:pt x="2062" y="1865"/>
                          <a:pt x="2071" y="1865"/>
                          <a:pt x="2071" y="1865"/>
                        </a:cubicBezTo>
                        <a:lnTo>
                          <a:pt x="2071" y="1865"/>
                        </a:lnTo>
                        <a:cubicBezTo>
                          <a:pt x="2088" y="1865"/>
                          <a:pt x="2097" y="1856"/>
                          <a:pt x="2097" y="1848"/>
                        </a:cubicBezTo>
                        <a:lnTo>
                          <a:pt x="2097" y="1848"/>
                        </a:lnTo>
                        <a:cubicBezTo>
                          <a:pt x="2178" y="1687"/>
                          <a:pt x="2160" y="1473"/>
                          <a:pt x="2062" y="1321"/>
                        </a:cubicBezTo>
                        <a:lnTo>
                          <a:pt x="2062" y="1321"/>
                        </a:lnTo>
                        <a:cubicBezTo>
                          <a:pt x="1972" y="1187"/>
                          <a:pt x="1821" y="1098"/>
                          <a:pt x="1660" y="1089"/>
                        </a:cubicBezTo>
                        <a:lnTo>
                          <a:pt x="1660" y="1089"/>
                        </a:lnTo>
                        <a:cubicBezTo>
                          <a:pt x="1678" y="1054"/>
                          <a:pt x="1696" y="1018"/>
                          <a:pt x="1714" y="982"/>
                        </a:cubicBezTo>
                        <a:lnTo>
                          <a:pt x="1714" y="982"/>
                        </a:lnTo>
                        <a:cubicBezTo>
                          <a:pt x="1821" y="706"/>
                          <a:pt x="2062" y="456"/>
                          <a:pt x="2365" y="295"/>
                        </a:cubicBezTo>
                        <a:lnTo>
                          <a:pt x="2365" y="295"/>
                        </a:lnTo>
                        <a:cubicBezTo>
                          <a:pt x="2303" y="474"/>
                          <a:pt x="2338" y="679"/>
                          <a:pt x="2445" y="848"/>
                        </a:cubicBezTo>
                        <a:lnTo>
                          <a:pt x="2445" y="848"/>
                        </a:lnTo>
                        <a:cubicBezTo>
                          <a:pt x="2472" y="884"/>
                          <a:pt x="2508" y="920"/>
                          <a:pt x="2552" y="947"/>
                        </a:cubicBezTo>
                        <a:lnTo>
                          <a:pt x="2552" y="947"/>
                        </a:lnTo>
                        <a:cubicBezTo>
                          <a:pt x="2570" y="947"/>
                          <a:pt x="2579" y="947"/>
                          <a:pt x="2597" y="947"/>
                        </a:cubicBezTo>
                        <a:lnTo>
                          <a:pt x="2597" y="947"/>
                        </a:lnTo>
                        <a:cubicBezTo>
                          <a:pt x="2642" y="947"/>
                          <a:pt x="2686" y="929"/>
                          <a:pt x="2704" y="893"/>
                        </a:cubicBezTo>
                        <a:lnTo>
                          <a:pt x="2704" y="893"/>
                        </a:lnTo>
                        <a:cubicBezTo>
                          <a:pt x="2713" y="875"/>
                          <a:pt x="2704" y="857"/>
                          <a:pt x="2686" y="848"/>
                        </a:cubicBezTo>
                        <a:lnTo>
                          <a:pt x="2686" y="848"/>
                        </a:lnTo>
                        <a:cubicBezTo>
                          <a:pt x="2668" y="839"/>
                          <a:pt x="2650" y="848"/>
                          <a:pt x="2642" y="866"/>
                        </a:cubicBezTo>
                        <a:lnTo>
                          <a:pt x="2642" y="866"/>
                        </a:lnTo>
                        <a:cubicBezTo>
                          <a:pt x="2642" y="875"/>
                          <a:pt x="2615" y="884"/>
                          <a:pt x="2597" y="884"/>
                        </a:cubicBezTo>
                        <a:lnTo>
                          <a:pt x="2597" y="884"/>
                        </a:lnTo>
                        <a:cubicBezTo>
                          <a:pt x="2588" y="884"/>
                          <a:pt x="2579" y="884"/>
                          <a:pt x="2579" y="884"/>
                        </a:cubicBezTo>
                        <a:moveTo>
                          <a:pt x="6701" y="1589"/>
                        </a:moveTo>
                        <a:cubicBezTo>
                          <a:pt x="6710" y="1571"/>
                          <a:pt x="6710" y="1553"/>
                          <a:pt x="6701" y="1544"/>
                        </a:cubicBezTo>
                        <a:lnTo>
                          <a:pt x="6701" y="1544"/>
                        </a:lnTo>
                        <a:cubicBezTo>
                          <a:pt x="6656" y="1500"/>
                          <a:pt x="6594" y="1286"/>
                          <a:pt x="6611" y="1250"/>
                        </a:cubicBezTo>
                        <a:lnTo>
                          <a:pt x="6611" y="1250"/>
                        </a:lnTo>
                        <a:cubicBezTo>
                          <a:pt x="6629" y="1205"/>
                          <a:pt x="6683" y="1170"/>
                          <a:pt x="6736" y="1170"/>
                        </a:cubicBezTo>
                        <a:lnTo>
                          <a:pt x="6736" y="1170"/>
                        </a:lnTo>
                        <a:cubicBezTo>
                          <a:pt x="6736" y="1170"/>
                          <a:pt x="6736" y="1170"/>
                          <a:pt x="6745" y="1170"/>
                        </a:cubicBezTo>
                        <a:lnTo>
                          <a:pt x="6745" y="1170"/>
                        </a:lnTo>
                        <a:cubicBezTo>
                          <a:pt x="6870" y="1161"/>
                          <a:pt x="6995" y="1223"/>
                          <a:pt x="7111" y="1286"/>
                        </a:cubicBezTo>
                        <a:lnTo>
                          <a:pt x="7111" y="1286"/>
                        </a:lnTo>
                        <a:cubicBezTo>
                          <a:pt x="7254" y="1357"/>
                          <a:pt x="7405" y="1437"/>
                          <a:pt x="7575" y="1384"/>
                        </a:cubicBezTo>
                        <a:lnTo>
                          <a:pt x="7575" y="1384"/>
                        </a:lnTo>
                        <a:cubicBezTo>
                          <a:pt x="7843" y="1303"/>
                          <a:pt x="8155" y="1232"/>
                          <a:pt x="8449" y="1303"/>
                        </a:cubicBezTo>
                        <a:lnTo>
                          <a:pt x="8449" y="1303"/>
                        </a:lnTo>
                        <a:cubicBezTo>
                          <a:pt x="8467" y="1303"/>
                          <a:pt x="8494" y="1312"/>
                          <a:pt x="8521" y="1321"/>
                        </a:cubicBezTo>
                        <a:lnTo>
                          <a:pt x="8521" y="1321"/>
                        </a:lnTo>
                        <a:cubicBezTo>
                          <a:pt x="8592" y="1410"/>
                          <a:pt x="8628" y="1535"/>
                          <a:pt x="8601" y="1642"/>
                        </a:cubicBezTo>
                        <a:lnTo>
                          <a:pt x="8601" y="1642"/>
                        </a:lnTo>
                        <a:cubicBezTo>
                          <a:pt x="8574" y="1749"/>
                          <a:pt x="8494" y="1848"/>
                          <a:pt x="8387" y="1892"/>
                        </a:cubicBezTo>
                        <a:lnTo>
                          <a:pt x="8387" y="1892"/>
                        </a:lnTo>
                        <a:cubicBezTo>
                          <a:pt x="8378" y="1901"/>
                          <a:pt x="8369" y="1919"/>
                          <a:pt x="8378" y="1937"/>
                        </a:cubicBezTo>
                        <a:lnTo>
                          <a:pt x="8378" y="1937"/>
                        </a:lnTo>
                        <a:cubicBezTo>
                          <a:pt x="8378" y="1946"/>
                          <a:pt x="8387" y="1955"/>
                          <a:pt x="8405" y="1955"/>
                        </a:cubicBezTo>
                        <a:lnTo>
                          <a:pt x="8405" y="1955"/>
                        </a:lnTo>
                        <a:cubicBezTo>
                          <a:pt x="8405" y="1955"/>
                          <a:pt x="8413" y="1955"/>
                          <a:pt x="8413" y="1955"/>
                        </a:cubicBezTo>
                        <a:lnTo>
                          <a:pt x="8413" y="1955"/>
                        </a:lnTo>
                        <a:cubicBezTo>
                          <a:pt x="8538" y="1901"/>
                          <a:pt x="8636" y="1785"/>
                          <a:pt x="8663" y="1651"/>
                        </a:cubicBezTo>
                        <a:lnTo>
                          <a:pt x="8663" y="1651"/>
                        </a:lnTo>
                        <a:cubicBezTo>
                          <a:pt x="8681" y="1562"/>
                          <a:pt x="8672" y="1464"/>
                          <a:pt x="8628" y="1375"/>
                        </a:cubicBezTo>
                        <a:lnTo>
                          <a:pt x="8628" y="1375"/>
                        </a:lnTo>
                        <a:cubicBezTo>
                          <a:pt x="9011" y="1607"/>
                          <a:pt x="9243" y="2195"/>
                          <a:pt x="9270" y="2677"/>
                        </a:cubicBezTo>
                        <a:lnTo>
                          <a:pt x="9270" y="2677"/>
                        </a:lnTo>
                        <a:cubicBezTo>
                          <a:pt x="9199" y="2775"/>
                          <a:pt x="9047" y="2784"/>
                          <a:pt x="8931" y="2757"/>
                        </a:cubicBezTo>
                        <a:lnTo>
                          <a:pt x="8931" y="2757"/>
                        </a:lnTo>
                        <a:cubicBezTo>
                          <a:pt x="8886" y="2749"/>
                          <a:pt x="8833" y="2731"/>
                          <a:pt x="8788" y="2713"/>
                        </a:cubicBezTo>
                        <a:lnTo>
                          <a:pt x="8788" y="2713"/>
                        </a:lnTo>
                        <a:cubicBezTo>
                          <a:pt x="8699" y="2686"/>
                          <a:pt x="8610" y="2659"/>
                          <a:pt x="8521" y="2650"/>
                        </a:cubicBezTo>
                        <a:lnTo>
                          <a:pt x="8521" y="2650"/>
                        </a:lnTo>
                        <a:cubicBezTo>
                          <a:pt x="8351" y="2642"/>
                          <a:pt x="8182" y="2731"/>
                          <a:pt x="8083" y="2865"/>
                        </a:cubicBezTo>
                        <a:lnTo>
                          <a:pt x="8083" y="2865"/>
                        </a:lnTo>
                        <a:cubicBezTo>
                          <a:pt x="8074" y="2882"/>
                          <a:pt x="8074" y="2900"/>
                          <a:pt x="8092" y="2909"/>
                        </a:cubicBezTo>
                        <a:lnTo>
                          <a:pt x="8092" y="2909"/>
                        </a:lnTo>
                        <a:cubicBezTo>
                          <a:pt x="8101" y="2918"/>
                          <a:pt x="8101" y="2918"/>
                          <a:pt x="8110" y="2918"/>
                        </a:cubicBezTo>
                        <a:lnTo>
                          <a:pt x="8110" y="2918"/>
                        </a:lnTo>
                        <a:cubicBezTo>
                          <a:pt x="8119" y="2918"/>
                          <a:pt x="8128" y="2909"/>
                          <a:pt x="8137" y="2900"/>
                        </a:cubicBezTo>
                        <a:lnTo>
                          <a:pt x="8137" y="2900"/>
                        </a:lnTo>
                        <a:cubicBezTo>
                          <a:pt x="8217" y="2784"/>
                          <a:pt x="8369" y="2713"/>
                          <a:pt x="8521" y="2713"/>
                        </a:cubicBezTo>
                        <a:lnTo>
                          <a:pt x="8521" y="2713"/>
                        </a:lnTo>
                        <a:cubicBezTo>
                          <a:pt x="8601" y="2722"/>
                          <a:pt x="8681" y="2749"/>
                          <a:pt x="8761" y="2775"/>
                        </a:cubicBezTo>
                        <a:lnTo>
                          <a:pt x="8761" y="2775"/>
                        </a:lnTo>
                        <a:cubicBezTo>
                          <a:pt x="8815" y="2784"/>
                          <a:pt x="8868" y="2802"/>
                          <a:pt x="8922" y="2820"/>
                        </a:cubicBezTo>
                        <a:lnTo>
                          <a:pt x="8922" y="2820"/>
                        </a:lnTo>
                        <a:cubicBezTo>
                          <a:pt x="9029" y="2847"/>
                          <a:pt x="9172" y="2838"/>
                          <a:pt x="9270" y="2757"/>
                        </a:cubicBezTo>
                        <a:lnTo>
                          <a:pt x="9270" y="2757"/>
                        </a:lnTo>
                        <a:cubicBezTo>
                          <a:pt x="9270" y="2820"/>
                          <a:pt x="9270" y="2882"/>
                          <a:pt x="9261" y="2945"/>
                        </a:cubicBezTo>
                        <a:lnTo>
                          <a:pt x="9261" y="2945"/>
                        </a:lnTo>
                        <a:cubicBezTo>
                          <a:pt x="9199" y="3400"/>
                          <a:pt x="8904" y="3792"/>
                          <a:pt x="8645" y="4140"/>
                        </a:cubicBezTo>
                        <a:lnTo>
                          <a:pt x="8645" y="4140"/>
                        </a:lnTo>
                        <a:cubicBezTo>
                          <a:pt x="8574" y="4229"/>
                          <a:pt x="8503" y="4319"/>
                          <a:pt x="8431" y="4408"/>
                        </a:cubicBezTo>
                        <a:lnTo>
                          <a:pt x="8431" y="4408"/>
                        </a:lnTo>
                        <a:cubicBezTo>
                          <a:pt x="8396" y="4212"/>
                          <a:pt x="8262" y="3962"/>
                          <a:pt x="8119" y="3864"/>
                        </a:cubicBezTo>
                        <a:lnTo>
                          <a:pt x="8119" y="3864"/>
                        </a:lnTo>
                        <a:cubicBezTo>
                          <a:pt x="7950" y="3757"/>
                          <a:pt x="7727" y="3730"/>
                          <a:pt x="7530" y="3801"/>
                        </a:cubicBezTo>
                        <a:lnTo>
                          <a:pt x="7530" y="3801"/>
                        </a:lnTo>
                        <a:cubicBezTo>
                          <a:pt x="7530" y="3801"/>
                          <a:pt x="7521" y="3810"/>
                          <a:pt x="7512" y="3819"/>
                        </a:cubicBezTo>
                        <a:lnTo>
                          <a:pt x="7512" y="3819"/>
                        </a:lnTo>
                        <a:cubicBezTo>
                          <a:pt x="7512" y="3828"/>
                          <a:pt x="7512" y="3837"/>
                          <a:pt x="7512" y="3846"/>
                        </a:cubicBezTo>
                        <a:lnTo>
                          <a:pt x="7512" y="3846"/>
                        </a:lnTo>
                        <a:cubicBezTo>
                          <a:pt x="7539" y="3899"/>
                          <a:pt x="7611" y="3926"/>
                          <a:pt x="7664" y="3908"/>
                        </a:cubicBezTo>
                        <a:lnTo>
                          <a:pt x="7664" y="3908"/>
                        </a:lnTo>
                        <a:cubicBezTo>
                          <a:pt x="7682" y="3899"/>
                          <a:pt x="7691" y="3882"/>
                          <a:pt x="7682" y="3864"/>
                        </a:cubicBezTo>
                        <a:lnTo>
                          <a:pt x="7682" y="3864"/>
                        </a:lnTo>
                        <a:cubicBezTo>
                          <a:pt x="7673" y="3846"/>
                          <a:pt x="7655" y="3837"/>
                          <a:pt x="7637" y="3846"/>
                        </a:cubicBezTo>
                        <a:lnTo>
                          <a:pt x="7637" y="3846"/>
                        </a:lnTo>
                        <a:cubicBezTo>
                          <a:pt x="7628" y="3846"/>
                          <a:pt x="7619" y="3846"/>
                          <a:pt x="7611" y="3846"/>
                        </a:cubicBezTo>
                        <a:lnTo>
                          <a:pt x="7611" y="3846"/>
                        </a:lnTo>
                        <a:cubicBezTo>
                          <a:pt x="7762" y="3801"/>
                          <a:pt x="7941" y="3828"/>
                          <a:pt x="8083" y="3917"/>
                        </a:cubicBezTo>
                        <a:lnTo>
                          <a:pt x="8083" y="3917"/>
                        </a:lnTo>
                        <a:cubicBezTo>
                          <a:pt x="8226" y="4015"/>
                          <a:pt x="8360" y="4292"/>
                          <a:pt x="8378" y="4479"/>
                        </a:cubicBezTo>
                        <a:lnTo>
                          <a:pt x="8378" y="4479"/>
                        </a:lnTo>
                        <a:cubicBezTo>
                          <a:pt x="8280" y="4595"/>
                          <a:pt x="8173" y="4720"/>
                          <a:pt x="8048" y="4818"/>
                        </a:cubicBezTo>
                        <a:lnTo>
                          <a:pt x="8048" y="4818"/>
                        </a:lnTo>
                        <a:cubicBezTo>
                          <a:pt x="7869" y="4979"/>
                          <a:pt x="7664" y="5104"/>
                          <a:pt x="7459" y="5229"/>
                        </a:cubicBezTo>
                        <a:lnTo>
                          <a:pt x="7459" y="5229"/>
                        </a:lnTo>
                        <a:cubicBezTo>
                          <a:pt x="7423" y="5246"/>
                          <a:pt x="7396" y="5273"/>
                          <a:pt x="7361" y="5291"/>
                        </a:cubicBezTo>
                        <a:lnTo>
                          <a:pt x="7361" y="5291"/>
                        </a:lnTo>
                        <a:cubicBezTo>
                          <a:pt x="7396" y="4881"/>
                          <a:pt x="7120" y="4470"/>
                          <a:pt x="6718" y="4372"/>
                        </a:cubicBezTo>
                        <a:lnTo>
                          <a:pt x="6718" y="4372"/>
                        </a:lnTo>
                        <a:cubicBezTo>
                          <a:pt x="6576" y="4328"/>
                          <a:pt x="6424" y="4328"/>
                          <a:pt x="6272" y="4328"/>
                        </a:cubicBezTo>
                        <a:lnTo>
                          <a:pt x="6272" y="4328"/>
                        </a:lnTo>
                        <a:cubicBezTo>
                          <a:pt x="6049" y="4328"/>
                          <a:pt x="5844" y="4328"/>
                          <a:pt x="5675" y="4212"/>
                        </a:cubicBezTo>
                        <a:lnTo>
                          <a:pt x="5675" y="4212"/>
                        </a:lnTo>
                        <a:cubicBezTo>
                          <a:pt x="5657" y="4203"/>
                          <a:pt x="5639" y="4203"/>
                          <a:pt x="5630" y="4221"/>
                        </a:cubicBezTo>
                        <a:lnTo>
                          <a:pt x="5630" y="4221"/>
                        </a:lnTo>
                        <a:cubicBezTo>
                          <a:pt x="5621" y="4229"/>
                          <a:pt x="5621" y="4256"/>
                          <a:pt x="5639" y="4265"/>
                        </a:cubicBezTo>
                        <a:lnTo>
                          <a:pt x="5639" y="4265"/>
                        </a:lnTo>
                        <a:cubicBezTo>
                          <a:pt x="5826" y="4390"/>
                          <a:pt x="6049" y="4390"/>
                          <a:pt x="6272" y="4390"/>
                        </a:cubicBezTo>
                        <a:lnTo>
                          <a:pt x="6272" y="4390"/>
                        </a:lnTo>
                        <a:cubicBezTo>
                          <a:pt x="6415" y="4390"/>
                          <a:pt x="6567" y="4390"/>
                          <a:pt x="6701" y="4435"/>
                        </a:cubicBezTo>
                        <a:lnTo>
                          <a:pt x="6701" y="4435"/>
                        </a:lnTo>
                        <a:cubicBezTo>
                          <a:pt x="7075" y="4533"/>
                          <a:pt x="7343" y="4934"/>
                          <a:pt x="7298" y="5318"/>
                        </a:cubicBezTo>
                        <a:lnTo>
                          <a:pt x="7298" y="5318"/>
                        </a:lnTo>
                        <a:cubicBezTo>
                          <a:pt x="7289" y="5318"/>
                          <a:pt x="7298" y="5327"/>
                          <a:pt x="7298" y="5327"/>
                        </a:cubicBezTo>
                        <a:lnTo>
                          <a:pt x="7298" y="5327"/>
                        </a:lnTo>
                        <a:cubicBezTo>
                          <a:pt x="7227" y="5371"/>
                          <a:pt x="7156" y="5416"/>
                          <a:pt x="7084" y="5469"/>
                        </a:cubicBezTo>
                        <a:lnTo>
                          <a:pt x="7084" y="5469"/>
                        </a:lnTo>
                        <a:cubicBezTo>
                          <a:pt x="6843" y="5639"/>
                          <a:pt x="6620" y="5835"/>
                          <a:pt x="6406" y="6031"/>
                        </a:cubicBezTo>
                        <a:lnTo>
                          <a:pt x="6406" y="6031"/>
                        </a:lnTo>
                        <a:cubicBezTo>
                          <a:pt x="6397" y="6040"/>
                          <a:pt x="6379" y="6049"/>
                          <a:pt x="6371" y="6058"/>
                        </a:cubicBezTo>
                        <a:lnTo>
                          <a:pt x="6371" y="6058"/>
                        </a:lnTo>
                        <a:cubicBezTo>
                          <a:pt x="6379" y="5898"/>
                          <a:pt x="6299" y="5737"/>
                          <a:pt x="6139" y="5585"/>
                        </a:cubicBezTo>
                        <a:lnTo>
                          <a:pt x="6139" y="5585"/>
                        </a:lnTo>
                        <a:cubicBezTo>
                          <a:pt x="5987" y="5434"/>
                          <a:pt x="5791" y="5345"/>
                          <a:pt x="5612" y="5273"/>
                        </a:cubicBezTo>
                        <a:lnTo>
                          <a:pt x="5612" y="5273"/>
                        </a:lnTo>
                        <a:cubicBezTo>
                          <a:pt x="5568" y="5255"/>
                          <a:pt x="5523" y="5238"/>
                          <a:pt x="5470" y="5229"/>
                        </a:cubicBezTo>
                        <a:lnTo>
                          <a:pt x="5470" y="5229"/>
                        </a:lnTo>
                        <a:cubicBezTo>
                          <a:pt x="5336" y="5175"/>
                          <a:pt x="5193" y="5122"/>
                          <a:pt x="5059" y="5050"/>
                        </a:cubicBezTo>
                        <a:lnTo>
                          <a:pt x="5059" y="5050"/>
                        </a:lnTo>
                        <a:cubicBezTo>
                          <a:pt x="5006" y="5023"/>
                          <a:pt x="4943" y="4979"/>
                          <a:pt x="4907" y="4925"/>
                        </a:cubicBezTo>
                        <a:lnTo>
                          <a:pt x="4907" y="4925"/>
                        </a:lnTo>
                        <a:cubicBezTo>
                          <a:pt x="4881" y="4881"/>
                          <a:pt x="4863" y="4809"/>
                          <a:pt x="4899" y="4765"/>
                        </a:cubicBezTo>
                        <a:lnTo>
                          <a:pt x="4899" y="4765"/>
                        </a:lnTo>
                        <a:cubicBezTo>
                          <a:pt x="4916" y="4738"/>
                          <a:pt x="4943" y="4720"/>
                          <a:pt x="4970" y="4720"/>
                        </a:cubicBezTo>
                        <a:lnTo>
                          <a:pt x="4970" y="4720"/>
                        </a:lnTo>
                        <a:cubicBezTo>
                          <a:pt x="4988" y="4720"/>
                          <a:pt x="5015" y="4720"/>
                          <a:pt x="5032" y="4738"/>
                        </a:cubicBezTo>
                        <a:lnTo>
                          <a:pt x="5032" y="4738"/>
                        </a:lnTo>
                        <a:cubicBezTo>
                          <a:pt x="5041" y="4756"/>
                          <a:pt x="5059" y="4756"/>
                          <a:pt x="5077" y="4747"/>
                        </a:cubicBezTo>
                        <a:lnTo>
                          <a:pt x="5077" y="4747"/>
                        </a:lnTo>
                        <a:cubicBezTo>
                          <a:pt x="5086" y="4729"/>
                          <a:pt x="5086" y="4711"/>
                          <a:pt x="5077" y="4702"/>
                        </a:cubicBezTo>
                        <a:lnTo>
                          <a:pt x="5077" y="4702"/>
                        </a:lnTo>
                        <a:cubicBezTo>
                          <a:pt x="5050" y="4667"/>
                          <a:pt x="5015" y="4658"/>
                          <a:pt x="4970" y="4658"/>
                        </a:cubicBezTo>
                        <a:lnTo>
                          <a:pt x="4970" y="4658"/>
                        </a:lnTo>
                        <a:cubicBezTo>
                          <a:pt x="4916" y="4658"/>
                          <a:pt x="4872" y="4684"/>
                          <a:pt x="4845" y="4729"/>
                        </a:cubicBezTo>
                        <a:lnTo>
                          <a:pt x="4845" y="4729"/>
                        </a:lnTo>
                        <a:cubicBezTo>
                          <a:pt x="4800" y="4800"/>
                          <a:pt x="4818" y="4899"/>
                          <a:pt x="4854" y="4961"/>
                        </a:cubicBezTo>
                        <a:lnTo>
                          <a:pt x="4854" y="4961"/>
                        </a:lnTo>
                        <a:cubicBezTo>
                          <a:pt x="4899" y="5023"/>
                          <a:pt x="4970" y="5068"/>
                          <a:pt x="5032" y="5104"/>
                        </a:cubicBezTo>
                        <a:lnTo>
                          <a:pt x="5032" y="5104"/>
                        </a:lnTo>
                        <a:cubicBezTo>
                          <a:pt x="5166" y="5175"/>
                          <a:pt x="5309" y="5229"/>
                          <a:pt x="5452" y="5282"/>
                        </a:cubicBezTo>
                        <a:lnTo>
                          <a:pt x="5452" y="5282"/>
                        </a:lnTo>
                        <a:cubicBezTo>
                          <a:pt x="5496" y="5300"/>
                          <a:pt x="5541" y="5318"/>
                          <a:pt x="5594" y="5336"/>
                        </a:cubicBezTo>
                        <a:lnTo>
                          <a:pt x="5594" y="5336"/>
                        </a:lnTo>
                        <a:cubicBezTo>
                          <a:pt x="5755" y="5398"/>
                          <a:pt x="5951" y="5487"/>
                          <a:pt x="6094" y="5630"/>
                        </a:cubicBezTo>
                        <a:lnTo>
                          <a:pt x="6094" y="5630"/>
                        </a:lnTo>
                        <a:cubicBezTo>
                          <a:pt x="6263" y="5782"/>
                          <a:pt x="6326" y="5951"/>
                          <a:pt x="6308" y="6112"/>
                        </a:cubicBezTo>
                        <a:lnTo>
                          <a:pt x="6308" y="6112"/>
                        </a:lnTo>
                        <a:cubicBezTo>
                          <a:pt x="6308" y="6112"/>
                          <a:pt x="6308" y="6112"/>
                          <a:pt x="6308" y="6121"/>
                        </a:cubicBezTo>
                        <a:lnTo>
                          <a:pt x="6308" y="6121"/>
                        </a:lnTo>
                        <a:cubicBezTo>
                          <a:pt x="6156" y="6255"/>
                          <a:pt x="5996" y="6388"/>
                          <a:pt x="5835" y="6513"/>
                        </a:cubicBezTo>
                        <a:lnTo>
                          <a:pt x="5835" y="6513"/>
                        </a:lnTo>
                        <a:cubicBezTo>
                          <a:pt x="5505" y="6754"/>
                          <a:pt x="5006" y="7031"/>
                          <a:pt x="4479" y="7013"/>
                        </a:cubicBezTo>
                        <a:lnTo>
                          <a:pt x="4479" y="7013"/>
                        </a:lnTo>
                        <a:cubicBezTo>
                          <a:pt x="4702" y="6897"/>
                          <a:pt x="4854" y="6692"/>
                          <a:pt x="4890" y="6442"/>
                        </a:cubicBezTo>
                        <a:lnTo>
                          <a:pt x="4890" y="6442"/>
                        </a:lnTo>
                        <a:cubicBezTo>
                          <a:pt x="4934" y="6147"/>
                          <a:pt x="4792" y="5826"/>
                          <a:pt x="4542" y="5666"/>
                        </a:cubicBezTo>
                        <a:lnTo>
                          <a:pt x="4542" y="5666"/>
                        </a:lnTo>
                        <a:cubicBezTo>
                          <a:pt x="4524" y="5657"/>
                          <a:pt x="4506" y="5657"/>
                          <a:pt x="4497" y="5675"/>
                        </a:cubicBezTo>
                        <a:lnTo>
                          <a:pt x="4497" y="5675"/>
                        </a:lnTo>
                        <a:cubicBezTo>
                          <a:pt x="4488" y="5684"/>
                          <a:pt x="4497" y="5710"/>
                          <a:pt x="4506" y="5719"/>
                        </a:cubicBezTo>
                        <a:lnTo>
                          <a:pt x="4506" y="5719"/>
                        </a:lnTo>
                        <a:cubicBezTo>
                          <a:pt x="4738" y="5862"/>
                          <a:pt x="4872" y="6156"/>
                          <a:pt x="4827" y="6433"/>
                        </a:cubicBezTo>
                        <a:lnTo>
                          <a:pt x="4827" y="6433"/>
                        </a:lnTo>
                        <a:cubicBezTo>
                          <a:pt x="4792" y="6701"/>
                          <a:pt x="4604" y="6915"/>
                          <a:pt x="4345" y="6995"/>
                        </a:cubicBezTo>
                        <a:lnTo>
                          <a:pt x="4345" y="6995"/>
                        </a:lnTo>
                        <a:cubicBezTo>
                          <a:pt x="4149" y="6968"/>
                          <a:pt x="3962" y="6897"/>
                          <a:pt x="3783" y="6825"/>
                        </a:cubicBezTo>
                        <a:lnTo>
                          <a:pt x="3783" y="6825"/>
                        </a:lnTo>
                        <a:cubicBezTo>
                          <a:pt x="3676" y="6781"/>
                          <a:pt x="3560" y="6736"/>
                          <a:pt x="3444" y="6701"/>
                        </a:cubicBezTo>
                        <a:lnTo>
                          <a:pt x="3444" y="6701"/>
                        </a:lnTo>
                        <a:cubicBezTo>
                          <a:pt x="3293" y="6656"/>
                          <a:pt x="3141" y="6629"/>
                          <a:pt x="2998" y="6602"/>
                        </a:cubicBezTo>
                        <a:lnTo>
                          <a:pt x="2998" y="6602"/>
                        </a:lnTo>
                        <a:cubicBezTo>
                          <a:pt x="3097" y="6576"/>
                          <a:pt x="3186" y="6540"/>
                          <a:pt x="3266" y="6478"/>
                        </a:cubicBezTo>
                        <a:lnTo>
                          <a:pt x="3266" y="6478"/>
                        </a:lnTo>
                        <a:cubicBezTo>
                          <a:pt x="3409" y="6370"/>
                          <a:pt x="3507" y="6192"/>
                          <a:pt x="3516" y="6014"/>
                        </a:cubicBezTo>
                        <a:lnTo>
                          <a:pt x="3516" y="6014"/>
                        </a:lnTo>
                        <a:cubicBezTo>
                          <a:pt x="3516" y="5996"/>
                          <a:pt x="3507" y="5978"/>
                          <a:pt x="3489" y="5978"/>
                        </a:cubicBezTo>
                        <a:lnTo>
                          <a:pt x="3489" y="5978"/>
                        </a:lnTo>
                        <a:cubicBezTo>
                          <a:pt x="3471" y="5978"/>
                          <a:pt x="3453" y="5987"/>
                          <a:pt x="3453" y="6005"/>
                        </a:cubicBezTo>
                        <a:lnTo>
                          <a:pt x="3453" y="6005"/>
                        </a:lnTo>
                        <a:cubicBezTo>
                          <a:pt x="3444" y="6165"/>
                          <a:pt x="3355" y="6326"/>
                          <a:pt x="3221" y="6424"/>
                        </a:cubicBezTo>
                        <a:lnTo>
                          <a:pt x="3221" y="6424"/>
                        </a:lnTo>
                        <a:cubicBezTo>
                          <a:pt x="3097" y="6531"/>
                          <a:pt x="2918" y="6576"/>
                          <a:pt x="2758" y="6549"/>
                        </a:cubicBezTo>
                        <a:lnTo>
                          <a:pt x="2758" y="6549"/>
                        </a:lnTo>
                        <a:cubicBezTo>
                          <a:pt x="2749" y="6549"/>
                          <a:pt x="2749" y="6549"/>
                          <a:pt x="2740" y="6549"/>
                        </a:cubicBezTo>
                        <a:lnTo>
                          <a:pt x="2740" y="6549"/>
                        </a:lnTo>
                        <a:cubicBezTo>
                          <a:pt x="2597" y="6513"/>
                          <a:pt x="2454" y="6478"/>
                          <a:pt x="2320" y="6415"/>
                        </a:cubicBezTo>
                        <a:lnTo>
                          <a:pt x="2320" y="6415"/>
                        </a:lnTo>
                        <a:cubicBezTo>
                          <a:pt x="2106" y="6308"/>
                          <a:pt x="1919" y="6147"/>
                          <a:pt x="1776" y="5951"/>
                        </a:cubicBezTo>
                        <a:lnTo>
                          <a:pt x="1776" y="5951"/>
                        </a:lnTo>
                        <a:cubicBezTo>
                          <a:pt x="1812" y="5960"/>
                          <a:pt x="1856" y="5969"/>
                          <a:pt x="1892" y="5969"/>
                        </a:cubicBezTo>
                        <a:lnTo>
                          <a:pt x="1892" y="5969"/>
                        </a:lnTo>
                        <a:cubicBezTo>
                          <a:pt x="1990" y="5969"/>
                          <a:pt x="2080" y="5933"/>
                          <a:pt x="2160" y="5880"/>
                        </a:cubicBezTo>
                        <a:lnTo>
                          <a:pt x="2160" y="5880"/>
                        </a:lnTo>
                        <a:cubicBezTo>
                          <a:pt x="2267" y="5800"/>
                          <a:pt x="2338" y="5657"/>
                          <a:pt x="2338" y="5514"/>
                        </a:cubicBezTo>
                        <a:lnTo>
                          <a:pt x="2338" y="5514"/>
                        </a:lnTo>
                        <a:cubicBezTo>
                          <a:pt x="2329" y="5496"/>
                          <a:pt x="2320" y="5478"/>
                          <a:pt x="2303" y="5487"/>
                        </a:cubicBezTo>
                        <a:lnTo>
                          <a:pt x="2303" y="5487"/>
                        </a:lnTo>
                        <a:cubicBezTo>
                          <a:pt x="2285" y="5487"/>
                          <a:pt x="2267" y="5496"/>
                          <a:pt x="2267" y="5514"/>
                        </a:cubicBezTo>
                        <a:lnTo>
                          <a:pt x="2267" y="5514"/>
                        </a:lnTo>
                        <a:cubicBezTo>
                          <a:pt x="2276" y="5639"/>
                          <a:pt x="2213" y="5755"/>
                          <a:pt x="2115" y="5826"/>
                        </a:cubicBezTo>
                        <a:lnTo>
                          <a:pt x="2115" y="5826"/>
                        </a:lnTo>
                        <a:cubicBezTo>
                          <a:pt x="2017" y="5907"/>
                          <a:pt x="1892" y="5924"/>
                          <a:pt x="1776" y="5880"/>
                        </a:cubicBezTo>
                        <a:lnTo>
                          <a:pt x="1776" y="5880"/>
                        </a:lnTo>
                        <a:cubicBezTo>
                          <a:pt x="1758" y="5880"/>
                          <a:pt x="1741" y="5880"/>
                          <a:pt x="1741" y="5898"/>
                        </a:cubicBezTo>
                        <a:lnTo>
                          <a:pt x="1741" y="5898"/>
                        </a:lnTo>
                        <a:cubicBezTo>
                          <a:pt x="1482" y="5514"/>
                          <a:pt x="1366" y="5015"/>
                          <a:pt x="1473" y="4542"/>
                        </a:cubicBezTo>
                        <a:lnTo>
                          <a:pt x="1473" y="4542"/>
                        </a:lnTo>
                        <a:cubicBezTo>
                          <a:pt x="1500" y="4399"/>
                          <a:pt x="1544" y="4265"/>
                          <a:pt x="1607" y="4131"/>
                        </a:cubicBezTo>
                        <a:lnTo>
                          <a:pt x="1607" y="4131"/>
                        </a:lnTo>
                        <a:cubicBezTo>
                          <a:pt x="1616" y="4194"/>
                          <a:pt x="1642" y="4247"/>
                          <a:pt x="1714" y="4292"/>
                        </a:cubicBezTo>
                        <a:lnTo>
                          <a:pt x="1714" y="4292"/>
                        </a:lnTo>
                        <a:cubicBezTo>
                          <a:pt x="1776" y="4337"/>
                          <a:pt x="1856" y="4363"/>
                          <a:pt x="1928" y="4363"/>
                        </a:cubicBezTo>
                        <a:lnTo>
                          <a:pt x="1928" y="4363"/>
                        </a:lnTo>
                        <a:cubicBezTo>
                          <a:pt x="1972" y="4363"/>
                          <a:pt x="2017" y="4354"/>
                          <a:pt x="2053" y="4337"/>
                        </a:cubicBezTo>
                        <a:lnTo>
                          <a:pt x="2053" y="4337"/>
                        </a:lnTo>
                        <a:cubicBezTo>
                          <a:pt x="2071" y="4337"/>
                          <a:pt x="2080" y="4319"/>
                          <a:pt x="2071" y="4301"/>
                        </a:cubicBezTo>
                        <a:lnTo>
                          <a:pt x="2071" y="4301"/>
                        </a:lnTo>
                        <a:cubicBezTo>
                          <a:pt x="2071" y="4283"/>
                          <a:pt x="2053" y="4274"/>
                          <a:pt x="2035" y="4283"/>
                        </a:cubicBezTo>
                        <a:lnTo>
                          <a:pt x="2035" y="4283"/>
                        </a:lnTo>
                        <a:cubicBezTo>
                          <a:pt x="1937" y="4319"/>
                          <a:pt x="1830" y="4301"/>
                          <a:pt x="1749" y="4238"/>
                        </a:cubicBezTo>
                        <a:lnTo>
                          <a:pt x="1749" y="4238"/>
                        </a:lnTo>
                        <a:cubicBezTo>
                          <a:pt x="1669" y="4194"/>
                          <a:pt x="1660" y="4122"/>
                          <a:pt x="1660" y="4024"/>
                        </a:cubicBezTo>
                        <a:lnTo>
                          <a:pt x="1660" y="4024"/>
                        </a:lnTo>
                        <a:cubicBezTo>
                          <a:pt x="1830" y="3685"/>
                          <a:pt x="2106" y="3382"/>
                          <a:pt x="2445" y="3141"/>
                        </a:cubicBezTo>
                        <a:lnTo>
                          <a:pt x="2445" y="3141"/>
                        </a:lnTo>
                        <a:lnTo>
                          <a:pt x="2445" y="3141"/>
                        </a:lnTo>
                        <a:cubicBezTo>
                          <a:pt x="2570" y="3043"/>
                          <a:pt x="2713" y="2963"/>
                          <a:pt x="2865" y="2891"/>
                        </a:cubicBezTo>
                        <a:lnTo>
                          <a:pt x="2865" y="2891"/>
                        </a:lnTo>
                        <a:cubicBezTo>
                          <a:pt x="2936" y="2856"/>
                          <a:pt x="2989" y="2811"/>
                          <a:pt x="3043" y="2766"/>
                        </a:cubicBezTo>
                        <a:lnTo>
                          <a:pt x="3043" y="2766"/>
                        </a:lnTo>
                        <a:cubicBezTo>
                          <a:pt x="3230" y="2882"/>
                          <a:pt x="3346" y="3070"/>
                          <a:pt x="3400" y="3320"/>
                        </a:cubicBezTo>
                        <a:lnTo>
                          <a:pt x="3400" y="3320"/>
                        </a:lnTo>
                        <a:cubicBezTo>
                          <a:pt x="3444" y="3560"/>
                          <a:pt x="3391" y="3819"/>
                          <a:pt x="3248" y="4015"/>
                        </a:cubicBezTo>
                        <a:lnTo>
                          <a:pt x="3248" y="4015"/>
                        </a:lnTo>
                        <a:cubicBezTo>
                          <a:pt x="3186" y="4105"/>
                          <a:pt x="3114" y="4176"/>
                          <a:pt x="3043" y="4247"/>
                        </a:cubicBezTo>
                        <a:lnTo>
                          <a:pt x="3043" y="4247"/>
                        </a:lnTo>
                        <a:cubicBezTo>
                          <a:pt x="2998" y="4292"/>
                          <a:pt x="2954" y="4337"/>
                          <a:pt x="2909" y="4390"/>
                        </a:cubicBezTo>
                        <a:lnTo>
                          <a:pt x="2909" y="4390"/>
                        </a:lnTo>
                        <a:cubicBezTo>
                          <a:pt x="2766" y="4551"/>
                          <a:pt x="2695" y="4702"/>
                          <a:pt x="2704" y="4854"/>
                        </a:cubicBezTo>
                        <a:lnTo>
                          <a:pt x="2704" y="4854"/>
                        </a:lnTo>
                        <a:cubicBezTo>
                          <a:pt x="2704" y="4961"/>
                          <a:pt x="2758" y="5068"/>
                          <a:pt x="2838" y="5130"/>
                        </a:cubicBezTo>
                        <a:lnTo>
                          <a:pt x="2838" y="5130"/>
                        </a:lnTo>
                        <a:cubicBezTo>
                          <a:pt x="2891" y="5175"/>
                          <a:pt x="2963" y="5202"/>
                          <a:pt x="3025" y="5202"/>
                        </a:cubicBezTo>
                        <a:lnTo>
                          <a:pt x="3025" y="5202"/>
                        </a:lnTo>
                        <a:cubicBezTo>
                          <a:pt x="3034" y="5202"/>
                          <a:pt x="3043" y="5202"/>
                          <a:pt x="3061" y="5202"/>
                        </a:cubicBezTo>
                        <a:lnTo>
                          <a:pt x="3061" y="5202"/>
                        </a:lnTo>
                        <a:cubicBezTo>
                          <a:pt x="3079" y="5202"/>
                          <a:pt x="3088" y="5184"/>
                          <a:pt x="3088" y="5166"/>
                        </a:cubicBezTo>
                        <a:lnTo>
                          <a:pt x="3088" y="5166"/>
                        </a:lnTo>
                        <a:cubicBezTo>
                          <a:pt x="3079" y="5148"/>
                          <a:pt x="3070" y="5139"/>
                          <a:pt x="3052" y="5139"/>
                        </a:cubicBezTo>
                        <a:lnTo>
                          <a:pt x="3052" y="5139"/>
                        </a:lnTo>
                        <a:cubicBezTo>
                          <a:pt x="2989" y="5148"/>
                          <a:pt x="2927" y="5130"/>
                          <a:pt x="2882" y="5086"/>
                        </a:cubicBezTo>
                        <a:lnTo>
                          <a:pt x="2882" y="5086"/>
                        </a:lnTo>
                        <a:cubicBezTo>
                          <a:pt x="2811" y="5023"/>
                          <a:pt x="2766" y="4943"/>
                          <a:pt x="2766" y="4854"/>
                        </a:cubicBezTo>
                        <a:lnTo>
                          <a:pt x="2766" y="4854"/>
                        </a:lnTo>
                        <a:cubicBezTo>
                          <a:pt x="2758" y="4720"/>
                          <a:pt x="2820" y="4577"/>
                          <a:pt x="2954" y="4426"/>
                        </a:cubicBezTo>
                        <a:lnTo>
                          <a:pt x="2954" y="4426"/>
                        </a:lnTo>
                        <a:cubicBezTo>
                          <a:pt x="2998" y="4381"/>
                          <a:pt x="3043" y="4337"/>
                          <a:pt x="3088" y="4292"/>
                        </a:cubicBezTo>
                        <a:lnTo>
                          <a:pt x="3088" y="4292"/>
                        </a:lnTo>
                        <a:cubicBezTo>
                          <a:pt x="3159" y="4221"/>
                          <a:pt x="3239" y="4140"/>
                          <a:pt x="3302" y="4060"/>
                        </a:cubicBezTo>
                        <a:lnTo>
                          <a:pt x="3302" y="4060"/>
                        </a:lnTo>
                        <a:cubicBezTo>
                          <a:pt x="3453" y="3846"/>
                          <a:pt x="3516" y="3560"/>
                          <a:pt x="3462" y="3302"/>
                        </a:cubicBezTo>
                        <a:lnTo>
                          <a:pt x="3462" y="3302"/>
                        </a:lnTo>
                        <a:cubicBezTo>
                          <a:pt x="3409" y="3043"/>
                          <a:pt x="3284" y="2847"/>
                          <a:pt x="3088" y="2722"/>
                        </a:cubicBezTo>
                        <a:lnTo>
                          <a:pt x="3088" y="2722"/>
                        </a:lnTo>
                        <a:cubicBezTo>
                          <a:pt x="3168" y="2633"/>
                          <a:pt x="3230" y="2526"/>
                          <a:pt x="3293" y="2418"/>
                        </a:cubicBezTo>
                        <a:lnTo>
                          <a:pt x="3293" y="2418"/>
                        </a:lnTo>
                        <a:cubicBezTo>
                          <a:pt x="3364" y="2294"/>
                          <a:pt x="3436" y="2169"/>
                          <a:pt x="3543" y="2053"/>
                        </a:cubicBezTo>
                        <a:lnTo>
                          <a:pt x="3543" y="2053"/>
                        </a:lnTo>
                        <a:cubicBezTo>
                          <a:pt x="3596" y="2008"/>
                          <a:pt x="3659" y="1964"/>
                          <a:pt x="3730" y="1919"/>
                        </a:cubicBezTo>
                        <a:lnTo>
                          <a:pt x="3730" y="1919"/>
                        </a:lnTo>
                        <a:cubicBezTo>
                          <a:pt x="3855" y="1910"/>
                          <a:pt x="3980" y="1972"/>
                          <a:pt x="4042" y="2017"/>
                        </a:cubicBezTo>
                        <a:lnTo>
                          <a:pt x="4042" y="2017"/>
                        </a:lnTo>
                        <a:cubicBezTo>
                          <a:pt x="4399" y="2240"/>
                          <a:pt x="4595" y="2659"/>
                          <a:pt x="4551" y="3070"/>
                        </a:cubicBezTo>
                        <a:lnTo>
                          <a:pt x="4551" y="3070"/>
                        </a:lnTo>
                        <a:cubicBezTo>
                          <a:pt x="4551" y="3079"/>
                          <a:pt x="4560" y="3096"/>
                          <a:pt x="4568" y="3096"/>
                        </a:cubicBezTo>
                        <a:lnTo>
                          <a:pt x="4568" y="3096"/>
                        </a:lnTo>
                        <a:cubicBezTo>
                          <a:pt x="4577" y="3105"/>
                          <a:pt x="4577" y="3105"/>
                          <a:pt x="4586" y="3105"/>
                        </a:cubicBezTo>
                        <a:lnTo>
                          <a:pt x="4586" y="3105"/>
                        </a:lnTo>
                        <a:cubicBezTo>
                          <a:pt x="4586" y="3105"/>
                          <a:pt x="4595" y="3105"/>
                          <a:pt x="4604" y="3096"/>
                        </a:cubicBezTo>
                        <a:lnTo>
                          <a:pt x="4604" y="3096"/>
                        </a:lnTo>
                        <a:lnTo>
                          <a:pt x="4667" y="3061"/>
                        </a:lnTo>
                        <a:cubicBezTo>
                          <a:pt x="4676" y="3052"/>
                          <a:pt x="4684" y="3034"/>
                          <a:pt x="4676" y="3016"/>
                        </a:cubicBezTo>
                        <a:lnTo>
                          <a:pt x="4676" y="3016"/>
                        </a:lnTo>
                        <a:cubicBezTo>
                          <a:pt x="4667" y="2998"/>
                          <a:pt x="4640" y="2998"/>
                          <a:pt x="4631" y="3007"/>
                        </a:cubicBezTo>
                        <a:lnTo>
                          <a:pt x="4631" y="3007"/>
                        </a:lnTo>
                        <a:lnTo>
                          <a:pt x="4622" y="3007"/>
                        </a:lnTo>
                        <a:cubicBezTo>
                          <a:pt x="4640" y="2597"/>
                          <a:pt x="4426" y="2187"/>
                          <a:pt x="4078" y="1964"/>
                        </a:cubicBezTo>
                        <a:lnTo>
                          <a:pt x="4078" y="1964"/>
                        </a:lnTo>
                        <a:cubicBezTo>
                          <a:pt x="3998" y="1910"/>
                          <a:pt x="3917" y="1883"/>
                          <a:pt x="3837" y="1865"/>
                        </a:cubicBezTo>
                        <a:lnTo>
                          <a:pt x="3837" y="1865"/>
                        </a:lnTo>
                        <a:cubicBezTo>
                          <a:pt x="3935" y="1821"/>
                          <a:pt x="4033" y="1776"/>
                          <a:pt x="4140" y="1732"/>
                        </a:cubicBezTo>
                        <a:lnTo>
                          <a:pt x="4140" y="1732"/>
                        </a:lnTo>
                        <a:cubicBezTo>
                          <a:pt x="4310" y="1669"/>
                          <a:pt x="4470" y="1598"/>
                          <a:pt x="4595" y="1517"/>
                        </a:cubicBezTo>
                        <a:lnTo>
                          <a:pt x="4595" y="1517"/>
                        </a:lnTo>
                        <a:cubicBezTo>
                          <a:pt x="4747" y="1410"/>
                          <a:pt x="4943" y="1357"/>
                          <a:pt x="5175" y="1357"/>
                        </a:cubicBezTo>
                        <a:lnTo>
                          <a:pt x="5175" y="1357"/>
                        </a:lnTo>
                        <a:cubicBezTo>
                          <a:pt x="5273" y="1357"/>
                          <a:pt x="5371" y="1366"/>
                          <a:pt x="5478" y="1384"/>
                        </a:cubicBezTo>
                        <a:lnTo>
                          <a:pt x="5478" y="1384"/>
                        </a:lnTo>
                        <a:cubicBezTo>
                          <a:pt x="5273" y="1491"/>
                          <a:pt x="5122" y="1705"/>
                          <a:pt x="5113" y="1937"/>
                        </a:cubicBezTo>
                        <a:lnTo>
                          <a:pt x="5113" y="1937"/>
                        </a:lnTo>
                        <a:cubicBezTo>
                          <a:pt x="5113" y="1955"/>
                          <a:pt x="5122" y="1972"/>
                          <a:pt x="5139" y="1972"/>
                        </a:cubicBezTo>
                        <a:lnTo>
                          <a:pt x="5139" y="1972"/>
                        </a:lnTo>
                        <a:lnTo>
                          <a:pt x="5202" y="1981"/>
                        </a:lnTo>
                        <a:cubicBezTo>
                          <a:pt x="5211" y="1981"/>
                          <a:pt x="5211" y="1981"/>
                          <a:pt x="5211" y="1981"/>
                        </a:cubicBezTo>
                        <a:lnTo>
                          <a:pt x="5211" y="1981"/>
                        </a:lnTo>
                        <a:cubicBezTo>
                          <a:pt x="5229" y="1981"/>
                          <a:pt x="5238" y="1972"/>
                          <a:pt x="5238" y="1955"/>
                        </a:cubicBezTo>
                        <a:lnTo>
                          <a:pt x="5238" y="1955"/>
                        </a:lnTo>
                        <a:cubicBezTo>
                          <a:pt x="5246" y="1937"/>
                          <a:pt x="5229" y="1919"/>
                          <a:pt x="5211" y="1919"/>
                        </a:cubicBezTo>
                        <a:lnTo>
                          <a:pt x="5211" y="1919"/>
                        </a:lnTo>
                        <a:lnTo>
                          <a:pt x="5175" y="1910"/>
                        </a:lnTo>
                        <a:cubicBezTo>
                          <a:pt x="5193" y="1714"/>
                          <a:pt x="5336" y="1517"/>
                          <a:pt x="5514" y="1437"/>
                        </a:cubicBezTo>
                        <a:lnTo>
                          <a:pt x="5514" y="1437"/>
                        </a:lnTo>
                        <a:cubicBezTo>
                          <a:pt x="5532" y="1428"/>
                          <a:pt x="5541" y="1410"/>
                          <a:pt x="5532" y="1393"/>
                        </a:cubicBezTo>
                        <a:lnTo>
                          <a:pt x="5532" y="1393"/>
                        </a:lnTo>
                        <a:cubicBezTo>
                          <a:pt x="5559" y="1401"/>
                          <a:pt x="5585" y="1401"/>
                          <a:pt x="5621" y="1410"/>
                        </a:cubicBezTo>
                        <a:lnTo>
                          <a:pt x="5621" y="1410"/>
                        </a:lnTo>
                        <a:cubicBezTo>
                          <a:pt x="5826" y="1455"/>
                          <a:pt x="6049" y="1375"/>
                          <a:pt x="6272" y="1294"/>
                        </a:cubicBezTo>
                        <a:lnTo>
                          <a:pt x="6272" y="1294"/>
                        </a:lnTo>
                        <a:cubicBezTo>
                          <a:pt x="6371" y="1250"/>
                          <a:pt x="6469" y="1214"/>
                          <a:pt x="6576" y="1187"/>
                        </a:cubicBezTo>
                        <a:lnTo>
                          <a:pt x="6576" y="1187"/>
                        </a:lnTo>
                        <a:cubicBezTo>
                          <a:pt x="6567" y="1205"/>
                          <a:pt x="6558" y="1214"/>
                          <a:pt x="6558" y="1223"/>
                        </a:cubicBezTo>
                        <a:lnTo>
                          <a:pt x="6558" y="1223"/>
                        </a:lnTo>
                        <a:cubicBezTo>
                          <a:pt x="6522" y="1294"/>
                          <a:pt x="6602" y="1535"/>
                          <a:pt x="6656" y="1589"/>
                        </a:cubicBezTo>
                        <a:lnTo>
                          <a:pt x="6656" y="1589"/>
                        </a:lnTo>
                        <a:cubicBezTo>
                          <a:pt x="6656" y="1589"/>
                          <a:pt x="6665" y="1598"/>
                          <a:pt x="6674" y="1598"/>
                        </a:cubicBezTo>
                        <a:lnTo>
                          <a:pt x="6674" y="1598"/>
                        </a:lnTo>
                        <a:cubicBezTo>
                          <a:pt x="6683" y="1598"/>
                          <a:pt x="6692" y="1589"/>
                          <a:pt x="6701" y="1589"/>
                        </a:cubicBezTo>
                      </a:path>
                    </a:pathLst>
                  </a:custGeom>
                  <a:solidFill>
                    <a:srgbClr val="0137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16"/>
                <p:cNvSpPr/>
                <p:nvPr/>
              </p:nvSpPr>
              <p:spPr>
                <a:xfrm>
                  <a:off x="3186425" y="4160625"/>
                  <a:ext cx="533679" cy="414643"/>
                </a:xfrm>
                <a:custGeom>
                  <a:rect b="b" l="l" r="r" t="t"/>
                  <a:pathLst>
                    <a:path extrusionOk="0" h="8886" w="11437">
                      <a:moveTo>
                        <a:pt x="2855" y="18"/>
                      </a:moveTo>
                      <a:lnTo>
                        <a:pt x="2061" y="1223"/>
                      </a:lnTo>
                      <a:cubicBezTo>
                        <a:pt x="2052" y="1223"/>
                        <a:pt x="2043" y="1223"/>
                        <a:pt x="2034" y="1223"/>
                      </a:cubicBezTo>
                      <a:lnTo>
                        <a:pt x="2034" y="1223"/>
                      </a:lnTo>
                      <a:cubicBezTo>
                        <a:pt x="1981" y="1223"/>
                        <a:pt x="1936" y="1267"/>
                        <a:pt x="1936" y="1321"/>
                      </a:cubicBezTo>
                      <a:lnTo>
                        <a:pt x="1936" y="1321"/>
                      </a:lnTo>
                      <a:cubicBezTo>
                        <a:pt x="1936" y="1339"/>
                        <a:pt x="1945" y="1357"/>
                        <a:pt x="1954" y="1365"/>
                      </a:cubicBezTo>
                      <a:lnTo>
                        <a:pt x="1954" y="1365"/>
                      </a:lnTo>
                      <a:lnTo>
                        <a:pt x="437" y="2900"/>
                      </a:lnTo>
                      <a:cubicBezTo>
                        <a:pt x="428" y="2900"/>
                        <a:pt x="411" y="2900"/>
                        <a:pt x="402" y="2900"/>
                      </a:cubicBezTo>
                      <a:lnTo>
                        <a:pt x="402" y="2900"/>
                      </a:lnTo>
                      <a:cubicBezTo>
                        <a:pt x="348" y="2900"/>
                        <a:pt x="303" y="2944"/>
                        <a:pt x="303" y="2998"/>
                      </a:cubicBezTo>
                      <a:lnTo>
                        <a:pt x="303" y="2998"/>
                      </a:lnTo>
                      <a:cubicBezTo>
                        <a:pt x="303" y="3034"/>
                        <a:pt x="321" y="3060"/>
                        <a:pt x="357" y="3078"/>
                      </a:cubicBezTo>
                      <a:lnTo>
                        <a:pt x="357" y="3078"/>
                      </a:lnTo>
                      <a:lnTo>
                        <a:pt x="63" y="4827"/>
                      </a:lnTo>
                      <a:cubicBezTo>
                        <a:pt x="27" y="4845"/>
                        <a:pt x="0" y="4880"/>
                        <a:pt x="0" y="4925"/>
                      </a:cubicBezTo>
                      <a:lnTo>
                        <a:pt x="0" y="4925"/>
                      </a:lnTo>
                      <a:cubicBezTo>
                        <a:pt x="0" y="4970"/>
                        <a:pt x="36" y="5014"/>
                        <a:pt x="89" y="5023"/>
                      </a:cubicBezTo>
                      <a:lnTo>
                        <a:pt x="89" y="5023"/>
                      </a:lnTo>
                      <a:lnTo>
                        <a:pt x="660" y="6227"/>
                      </a:lnTo>
                      <a:cubicBezTo>
                        <a:pt x="634" y="6245"/>
                        <a:pt x="625" y="6272"/>
                        <a:pt x="625" y="6308"/>
                      </a:cubicBezTo>
                      <a:lnTo>
                        <a:pt x="625" y="6308"/>
                      </a:lnTo>
                      <a:cubicBezTo>
                        <a:pt x="625" y="6361"/>
                        <a:pt x="669" y="6406"/>
                        <a:pt x="723" y="6406"/>
                      </a:cubicBezTo>
                      <a:lnTo>
                        <a:pt x="723" y="6406"/>
                      </a:lnTo>
                      <a:cubicBezTo>
                        <a:pt x="741" y="6406"/>
                        <a:pt x="758" y="6397"/>
                        <a:pt x="767" y="6388"/>
                      </a:cubicBezTo>
                      <a:lnTo>
                        <a:pt x="767" y="6388"/>
                      </a:lnTo>
                      <a:cubicBezTo>
                        <a:pt x="1338" y="6745"/>
                        <a:pt x="2177" y="7280"/>
                        <a:pt x="2409" y="7467"/>
                      </a:cubicBezTo>
                      <a:lnTo>
                        <a:pt x="2409" y="7467"/>
                      </a:lnTo>
                      <a:cubicBezTo>
                        <a:pt x="2400" y="7476"/>
                        <a:pt x="2400" y="7494"/>
                        <a:pt x="2400" y="7512"/>
                      </a:cubicBezTo>
                      <a:lnTo>
                        <a:pt x="2400" y="7512"/>
                      </a:lnTo>
                      <a:cubicBezTo>
                        <a:pt x="2400" y="7566"/>
                        <a:pt x="2445" y="7610"/>
                        <a:pt x="2498" y="7610"/>
                      </a:cubicBezTo>
                      <a:lnTo>
                        <a:pt x="2498" y="7610"/>
                      </a:lnTo>
                      <a:cubicBezTo>
                        <a:pt x="2525" y="7610"/>
                        <a:pt x="2552" y="7592"/>
                        <a:pt x="2569" y="7574"/>
                      </a:cubicBezTo>
                      <a:lnTo>
                        <a:pt x="2569" y="7574"/>
                      </a:lnTo>
                      <a:lnTo>
                        <a:pt x="3934" y="8065"/>
                      </a:lnTo>
                      <a:cubicBezTo>
                        <a:pt x="3943" y="8119"/>
                        <a:pt x="3979" y="8163"/>
                        <a:pt x="4032" y="8163"/>
                      </a:cubicBezTo>
                      <a:lnTo>
                        <a:pt x="4032" y="8163"/>
                      </a:lnTo>
                      <a:cubicBezTo>
                        <a:pt x="4068" y="8163"/>
                        <a:pt x="4095" y="8145"/>
                        <a:pt x="4113" y="8128"/>
                      </a:cubicBezTo>
                      <a:lnTo>
                        <a:pt x="4113" y="8128"/>
                      </a:lnTo>
                      <a:lnTo>
                        <a:pt x="5915" y="8788"/>
                      </a:lnTo>
                      <a:lnTo>
                        <a:pt x="5915" y="8788"/>
                      </a:lnTo>
                      <a:lnTo>
                        <a:pt x="5915" y="8788"/>
                      </a:lnTo>
                      <a:cubicBezTo>
                        <a:pt x="5915" y="8841"/>
                        <a:pt x="5959" y="8886"/>
                        <a:pt x="6013" y="8886"/>
                      </a:cubicBezTo>
                      <a:lnTo>
                        <a:pt x="6013" y="8886"/>
                      </a:lnTo>
                      <a:cubicBezTo>
                        <a:pt x="6075" y="8886"/>
                        <a:pt x="6120" y="8841"/>
                        <a:pt x="6120" y="8788"/>
                      </a:cubicBezTo>
                      <a:lnTo>
                        <a:pt x="6120" y="8788"/>
                      </a:lnTo>
                      <a:cubicBezTo>
                        <a:pt x="6120" y="8779"/>
                        <a:pt x="6111" y="8770"/>
                        <a:pt x="6111" y="8761"/>
                      </a:cubicBezTo>
                      <a:lnTo>
                        <a:pt x="6111" y="8761"/>
                      </a:lnTo>
                      <a:lnTo>
                        <a:pt x="8636" y="6861"/>
                      </a:lnTo>
                      <a:cubicBezTo>
                        <a:pt x="8645" y="6870"/>
                        <a:pt x="8671" y="6879"/>
                        <a:pt x="8689" y="6879"/>
                      </a:cubicBezTo>
                      <a:lnTo>
                        <a:pt x="8689" y="6879"/>
                      </a:lnTo>
                      <a:cubicBezTo>
                        <a:pt x="8743" y="6879"/>
                        <a:pt x="8787" y="6834"/>
                        <a:pt x="8787" y="6780"/>
                      </a:cubicBezTo>
                      <a:lnTo>
                        <a:pt x="8787" y="6780"/>
                      </a:lnTo>
                      <a:cubicBezTo>
                        <a:pt x="8787" y="6763"/>
                        <a:pt x="8787" y="6754"/>
                        <a:pt x="8778" y="6736"/>
                      </a:cubicBezTo>
                      <a:lnTo>
                        <a:pt x="8778" y="6736"/>
                      </a:lnTo>
                      <a:lnTo>
                        <a:pt x="10438" y="5210"/>
                      </a:lnTo>
                      <a:cubicBezTo>
                        <a:pt x="10447" y="5219"/>
                        <a:pt x="10465" y="5228"/>
                        <a:pt x="10482" y="5228"/>
                      </a:cubicBezTo>
                      <a:lnTo>
                        <a:pt x="10482" y="5228"/>
                      </a:lnTo>
                      <a:cubicBezTo>
                        <a:pt x="10536" y="5228"/>
                        <a:pt x="10580" y="5184"/>
                        <a:pt x="10580" y="5130"/>
                      </a:cubicBezTo>
                      <a:lnTo>
                        <a:pt x="10580" y="5130"/>
                      </a:lnTo>
                      <a:cubicBezTo>
                        <a:pt x="10580" y="5103"/>
                        <a:pt x="10572" y="5077"/>
                        <a:pt x="10554" y="5059"/>
                      </a:cubicBezTo>
                      <a:lnTo>
                        <a:pt x="10554" y="5059"/>
                      </a:lnTo>
                      <a:lnTo>
                        <a:pt x="11330" y="3506"/>
                      </a:lnTo>
                      <a:cubicBezTo>
                        <a:pt x="11330" y="3506"/>
                        <a:pt x="11330" y="3506"/>
                        <a:pt x="11339" y="3506"/>
                      </a:cubicBezTo>
                      <a:lnTo>
                        <a:pt x="11339" y="3506"/>
                      </a:lnTo>
                      <a:cubicBezTo>
                        <a:pt x="11392" y="3506"/>
                        <a:pt x="11437" y="3462"/>
                        <a:pt x="11437" y="3408"/>
                      </a:cubicBezTo>
                      <a:lnTo>
                        <a:pt x="11437" y="3408"/>
                      </a:lnTo>
                      <a:cubicBezTo>
                        <a:pt x="11437" y="3364"/>
                        <a:pt x="11410" y="3328"/>
                        <a:pt x="11374" y="3310"/>
                      </a:cubicBezTo>
                      <a:lnTo>
                        <a:pt x="11374" y="3310"/>
                      </a:lnTo>
                      <a:cubicBezTo>
                        <a:pt x="11321" y="3052"/>
                        <a:pt x="11053" y="2418"/>
                        <a:pt x="10812" y="1856"/>
                      </a:cubicBezTo>
                      <a:lnTo>
                        <a:pt x="10812" y="1856"/>
                      </a:lnTo>
                      <a:cubicBezTo>
                        <a:pt x="10830" y="1838"/>
                        <a:pt x="10839" y="1811"/>
                        <a:pt x="10839" y="1785"/>
                      </a:cubicBezTo>
                      <a:lnTo>
                        <a:pt x="10839" y="1785"/>
                      </a:lnTo>
                      <a:cubicBezTo>
                        <a:pt x="10839" y="1731"/>
                        <a:pt x="10795" y="1687"/>
                        <a:pt x="10741" y="1687"/>
                      </a:cubicBezTo>
                      <a:lnTo>
                        <a:pt x="10741" y="1687"/>
                      </a:lnTo>
                      <a:cubicBezTo>
                        <a:pt x="10723" y="1687"/>
                        <a:pt x="10705" y="1696"/>
                        <a:pt x="10688" y="1704"/>
                      </a:cubicBezTo>
                      <a:lnTo>
                        <a:pt x="10688" y="1704"/>
                      </a:lnTo>
                      <a:lnTo>
                        <a:pt x="8877" y="536"/>
                      </a:lnTo>
                      <a:cubicBezTo>
                        <a:pt x="8877" y="527"/>
                        <a:pt x="8886" y="518"/>
                        <a:pt x="8886" y="509"/>
                      </a:cubicBezTo>
                      <a:lnTo>
                        <a:pt x="8886" y="509"/>
                      </a:lnTo>
                      <a:cubicBezTo>
                        <a:pt x="8886" y="456"/>
                        <a:pt x="8841" y="411"/>
                        <a:pt x="8778" y="411"/>
                      </a:cubicBezTo>
                      <a:lnTo>
                        <a:pt x="8778" y="411"/>
                      </a:lnTo>
                      <a:cubicBezTo>
                        <a:pt x="8752" y="411"/>
                        <a:pt x="8716" y="429"/>
                        <a:pt x="8698" y="456"/>
                      </a:cubicBezTo>
                      <a:lnTo>
                        <a:pt x="8698" y="456"/>
                      </a:lnTo>
                      <a:lnTo>
                        <a:pt x="7440" y="143"/>
                      </a:lnTo>
                      <a:cubicBezTo>
                        <a:pt x="7431" y="99"/>
                        <a:pt x="7387" y="63"/>
                        <a:pt x="7342" y="63"/>
                      </a:cubicBezTo>
                      <a:lnTo>
                        <a:pt x="7342" y="63"/>
                      </a:lnTo>
                      <a:cubicBezTo>
                        <a:pt x="7298" y="63"/>
                        <a:pt x="7262" y="90"/>
                        <a:pt x="7253" y="125"/>
                      </a:cubicBezTo>
                      <a:lnTo>
                        <a:pt x="7253" y="125"/>
                      </a:lnTo>
                      <a:cubicBezTo>
                        <a:pt x="7083" y="117"/>
                        <a:pt x="6736" y="117"/>
                        <a:pt x="5977" y="117"/>
                      </a:cubicBezTo>
                      <a:lnTo>
                        <a:pt x="5977" y="117"/>
                      </a:lnTo>
                      <a:cubicBezTo>
                        <a:pt x="5460" y="125"/>
                        <a:pt x="4942" y="125"/>
                        <a:pt x="4719" y="125"/>
                      </a:cubicBezTo>
                      <a:lnTo>
                        <a:pt x="4719" y="125"/>
                      </a:lnTo>
                      <a:cubicBezTo>
                        <a:pt x="4702" y="99"/>
                        <a:pt x="4666" y="81"/>
                        <a:pt x="4630" y="81"/>
                      </a:cubicBezTo>
                      <a:lnTo>
                        <a:pt x="4630" y="81"/>
                      </a:lnTo>
                      <a:cubicBezTo>
                        <a:pt x="4594" y="81"/>
                        <a:pt x="4568" y="99"/>
                        <a:pt x="4550" y="125"/>
                      </a:cubicBezTo>
                      <a:lnTo>
                        <a:pt x="4550" y="125"/>
                      </a:lnTo>
                      <a:lnTo>
                        <a:pt x="2891" y="1"/>
                      </a:lnTo>
                      <a:cubicBezTo>
                        <a:pt x="2891" y="1"/>
                        <a:pt x="2882" y="1"/>
                        <a:pt x="2882" y="1"/>
                      </a:cubicBezTo>
                      <a:lnTo>
                        <a:pt x="2882" y="1"/>
                      </a:lnTo>
                      <a:cubicBezTo>
                        <a:pt x="2873" y="1"/>
                        <a:pt x="2864" y="9"/>
                        <a:pt x="2855" y="18"/>
                      </a:cubicBezTo>
                      <a:moveTo>
                        <a:pt x="2132" y="1330"/>
                      </a:moveTo>
                      <a:cubicBezTo>
                        <a:pt x="2132" y="1330"/>
                        <a:pt x="2132" y="1330"/>
                        <a:pt x="2132" y="1321"/>
                      </a:cubicBezTo>
                      <a:lnTo>
                        <a:pt x="2132" y="1321"/>
                      </a:lnTo>
                      <a:cubicBezTo>
                        <a:pt x="2132" y="1303"/>
                        <a:pt x="2123" y="1276"/>
                        <a:pt x="2114" y="1258"/>
                      </a:cubicBezTo>
                      <a:lnTo>
                        <a:pt x="2114" y="1258"/>
                      </a:lnTo>
                      <a:lnTo>
                        <a:pt x="2899" y="63"/>
                      </a:lnTo>
                      <a:lnTo>
                        <a:pt x="4532" y="188"/>
                      </a:lnTo>
                      <a:cubicBezTo>
                        <a:pt x="4541" y="232"/>
                        <a:pt x="4586" y="277"/>
                        <a:pt x="4630" y="277"/>
                      </a:cubicBezTo>
                      <a:lnTo>
                        <a:pt x="4630" y="277"/>
                      </a:lnTo>
                      <a:lnTo>
                        <a:pt x="5719" y="2088"/>
                      </a:lnTo>
                      <a:cubicBezTo>
                        <a:pt x="5710" y="2097"/>
                        <a:pt x="5701" y="2106"/>
                        <a:pt x="5701" y="2115"/>
                      </a:cubicBezTo>
                      <a:lnTo>
                        <a:pt x="5701" y="2115"/>
                      </a:lnTo>
                      <a:lnTo>
                        <a:pt x="4755" y="2008"/>
                      </a:lnTo>
                      <a:cubicBezTo>
                        <a:pt x="4746" y="1963"/>
                        <a:pt x="4710" y="1936"/>
                        <a:pt x="4666" y="1936"/>
                      </a:cubicBezTo>
                      <a:lnTo>
                        <a:pt x="4666" y="1936"/>
                      </a:lnTo>
                      <a:cubicBezTo>
                        <a:pt x="4630" y="1936"/>
                        <a:pt x="4594" y="1945"/>
                        <a:pt x="4577" y="1972"/>
                      </a:cubicBezTo>
                      <a:lnTo>
                        <a:pt x="4577" y="1972"/>
                      </a:lnTo>
                      <a:close/>
                      <a:moveTo>
                        <a:pt x="4764" y="188"/>
                      </a:moveTo>
                      <a:cubicBezTo>
                        <a:pt x="5674" y="179"/>
                        <a:pt x="6869" y="179"/>
                        <a:pt x="7244" y="188"/>
                      </a:cubicBezTo>
                      <a:lnTo>
                        <a:pt x="7244" y="188"/>
                      </a:lnTo>
                      <a:cubicBezTo>
                        <a:pt x="7253" y="215"/>
                        <a:pt x="7271" y="232"/>
                        <a:pt x="7298" y="250"/>
                      </a:cubicBezTo>
                      <a:lnTo>
                        <a:pt x="7298" y="250"/>
                      </a:lnTo>
                      <a:cubicBezTo>
                        <a:pt x="7244" y="384"/>
                        <a:pt x="7155" y="634"/>
                        <a:pt x="7039" y="1000"/>
                      </a:cubicBezTo>
                      <a:lnTo>
                        <a:pt x="7039" y="1000"/>
                      </a:lnTo>
                      <a:cubicBezTo>
                        <a:pt x="7012" y="1000"/>
                        <a:pt x="6985" y="1018"/>
                        <a:pt x="6967" y="1035"/>
                      </a:cubicBezTo>
                      <a:lnTo>
                        <a:pt x="6967" y="1035"/>
                      </a:lnTo>
                      <a:close/>
                      <a:moveTo>
                        <a:pt x="7449" y="3132"/>
                      </a:moveTo>
                      <a:lnTo>
                        <a:pt x="7092" y="1187"/>
                      </a:lnTo>
                      <a:cubicBezTo>
                        <a:pt x="7119" y="1169"/>
                        <a:pt x="7146" y="1134"/>
                        <a:pt x="7146" y="1098"/>
                      </a:cubicBezTo>
                      <a:lnTo>
                        <a:pt x="7146" y="1098"/>
                      </a:lnTo>
                      <a:cubicBezTo>
                        <a:pt x="7146" y="1062"/>
                        <a:pt x="7128" y="1035"/>
                        <a:pt x="7101" y="1018"/>
                      </a:cubicBezTo>
                      <a:lnTo>
                        <a:pt x="7101" y="1018"/>
                      </a:lnTo>
                      <a:cubicBezTo>
                        <a:pt x="7191" y="750"/>
                        <a:pt x="7298" y="411"/>
                        <a:pt x="7351" y="259"/>
                      </a:cubicBezTo>
                      <a:lnTo>
                        <a:pt x="7351" y="259"/>
                      </a:lnTo>
                      <a:cubicBezTo>
                        <a:pt x="7387" y="250"/>
                        <a:pt x="7414" y="232"/>
                        <a:pt x="7422" y="206"/>
                      </a:cubicBezTo>
                      <a:lnTo>
                        <a:pt x="7422" y="206"/>
                      </a:lnTo>
                      <a:lnTo>
                        <a:pt x="8680" y="518"/>
                      </a:lnTo>
                      <a:cubicBezTo>
                        <a:pt x="8689" y="563"/>
                        <a:pt x="8725" y="598"/>
                        <a:pt x="8770" y="607"/>
                      </a:cubicBezTo>
                      <a:lnTo>
                        <a:pt x="8770" y="607"/>
                      </a:lnTo>
                      <a:lnTo>
                        <a:pt x="8912" y="1535"/>
                      </a:lnTo>
                      <a:cubicBezTo>
                        <a:pt x="8886" y="1553"/>
                        <a:pt x="8868" y="1580"/>
                        <a:pt x="8868" y="1615"/>
                      </a:cubicBezTo>
                      <a:lnTo>
                        <a:pt x="8868" y="1615"/>
                      </a:lnTo>
                      <a:cubicBezTo>
                        <a:pt x="8868" y="1633"/>
                        <a:pt x="8868" y="1651"/>
                        <a:pt x="8877" y="1660"/>
                      </a:cubicBezTo>
                      <a:lnTo>
                        <a:pt x="8877" y="1660"/>
                      </a:lnTo>
                      <a:lnTo>
                        <a:pt x="7485" y="3141"/>
                      </a:lnTo>
                      <a:cubicBezTo>
                        <a:pt x="7476" y="3132"/>
                        <a:pt x="7467" y="3132"/>
                        <a:pt x="7449" y="3132"/>
                      </a:cubicBezTo>
                      <a:close/>
                      <a:moveTo>
                        <a:pt x="4693" y="259"/>
                      </a:moveTo>
                      <a:cubicBezTo>
                        <a:pt x="4702" y="250"/>
                        <a:pt x="4710" y="241"/>
                        <a:pt x="4710" y="232"/>
                      </a:cubicBezTo>
                      <a:lnTo>
                        <a:pt x="4710" y="232"/>
                      </a:lnTo>
                      <a:lnTo>
                        <a:pt x="6950" y="1098"/>
                      </a:lnTo>
                      <a:cubicBezTo>
                        <a:pt x="6950" y="1098"/>
                        <a:pt x="6950" y="1098"/>
                        <a:pt x="6950" y="1098"/>
                      </a:cubicBezTo>
                      <a:lnTo>
                        <a:pt x="6950" y="1098"/>
                      </a:lnTo>
                      <a:cubicBezTo>
                        <a:pt x="6950" y="1107"/>
                        <a:pt x="6950" y="1125"/>
                        <a:pt x="6950" y="1134"/>
                      </a:cubicBezTo>
                      <a:lnTo>
                        <a:pt x="6950" y="1134"/>
                      </a:lnTo>
                      <a:lnTo>
                        <a:pt x="5835" y="2070"/>
                      </a:lnTo>
                      <a:cubicBezTo>
                        <a:pt x="5826" y="2061"/>
                        <a:pt x="5808" y="2061"/>
                        <a:pt x="5790" y="2061"/>
                      </a:cubicBezTo>
                      <a:lnTo>
                        <a:pt x="5790" y="2061"/>
                      </a:lnTo>
                      <a:cubicBezTo>
                        <a:pt x="5781" y="2061"/>
                        <a:pt x="5772" y="2061"/>
                        <a:pt x="5772" y="2061"/>
                      </a:cubicBezTo>
                      <a:lnTo>
                        <a:pt x="5772" y="2061"/>
                      </a:lnTo>
                      <a:close/>
                      <a:moveTo>
                        <a:pt x="9055" y="1588"/>
                      </a:moveTo>
                      <a:cubicBezTo>
                        <a:pt x="9046" y="1553"/>
                        <a:pt x="9019" y="1526"/>
                        <a:pt x="8975" y="1517"/>
                      </a:cubicBezTo>
                      <a:lnTo>
                        <a:pt x="8975" y="1517"/>
                      </a:lnTo>
                      <a:lnTo>
                        <a:pt x="8832" y="598"/>
                      </a:lnTo>
                      <a:cubicBezTo>
                        <a:pt x="8832" y="589"/>
                        <a:pt x="8841" y="589"/>
                        <a:pt x="8841" y="589"/>
                      </a:cubicBezTo>
                      <a:lnTo>
                        <a:pt x="8841" y="589"/>
                      </a:lnTo>
                      <a:lnTo>
                        <a:pt x="10598" y="1713"/>
                      </a:lnTo>
                      <a:cubicBezTo>
                        <a:pt x="10411" y="1696"/>
                        <a:pt x="9992" y="1660"/>
                        <a:pt x="9055" y="1588"/>
                      </a:cubicBezTo>
                      <a:close/>
                      <a:moveTo>
                        <a:pt x="5888" y="2159"/>
                      </a:moveTo>
                      <a:cubicBezTo>
                        <a:pt x="5888" y="2142"/>
                        <a:pt x="5888" y="2133"/>
                        <a:pt x="5879" y="2115"/>
                      </a:cubicBezTo>
                      <a:lnTo>
                        <a:pt x="5879" y="2115"/>
                      </a:lnTo>
                      <a:lnTo>
                        <a:pt x="6994" y="1178"/>
                      </a:lnTo>
                      <a:cubicBezTo>
                        <a:pt x="7003" y="1187"/>
                        <a:pt x="7021" y="1196"/>
                        <a:pt x="7030" y="1196"/>
                      </a:cubicBezTo>
                      <a:lnTo>
                        <a:pt x="7030" y="1196"/>
                      </a:lnTo>
                      <a:lnTo>
                        <a:pt x="7396" y="3141"/>
                      </a:lnTo>
                      <a:cubicBezTo>
                        <a:pt x="7360" y="3159"/>
                        <a:pt x="7342" y="3194"/>
                        <a:pt x="7342" y="3230"/>
                      </a:cubicBezTo>
                      <a:lnTo>
                        <a:pt x="7342" y="3230"/>
                      </a:lnTo>
                      <a:cubicBezTo>
                        <a:pt x="7342" y="3230"/>
                        <a:pt x="7342" y="3239"/>
                        <a:pt x="7342" y="3239"/>
                      </a:cubicBezTo>
                      <a:lnTo>
                        <a:pt x="7342" y="3239"/>
                      </a:lnTo>
                      <a:lnTo>
                        <a:pt x="4764" y="4488"/>
                      </a:lnTo>
                      <a:cubicBezTo>
                        <a:pt x="4746" y="4479"/>
                        <a:pt x="4728" y="4470"/>
                        <a:pt x="4710" y="4470"/>
                      </a:cubicBezTo>
                      <a:lnTo>
                        <a:pt x="4710" y="4470"/>
                      </a:lnTo>
                      <a:cubicBezTo>
                        <a:pt x="4710" y="4470"/>
                        <a:pt x="4710" y="4470"/>
                        <a:pt x="4710" y="4470"/>
                      </a:cubicBezTo>
                      <a:lnTo>
                        <a:pt x="4710" y="4470"/>
                      </a:lnTo>
                      <a:lnTo>
                        <a:pt x="4728" y="4274"/>
                      </a:lnTo>
                      <a:cubicBezTo>
                        <a:pt x="4773" y="4265"/>
                        <a:pt x="4809" y="4220"/>
                        <a:pt x="4809" y="4176"/>
                      </a:cubicBezTo>
                      <a:lnTo>
                        <a:pt x="4809" y="4176"/>
                      </a:lnTo>
                      <a:cubicBezTo>
                        <a:pt x="4809" y="4149"/>
                        <a:pt x="4791" y="4122"/>
                        <a:pt x="4773" y="4104"/>
                      </a:cubicBezTo>
                      <a:lnTo>
                        <a:pt x="4773" y="4104"/>
                      </a:lnTo>
                      <a:lnTo>
                        <a:pt x="5772" y="2249"/>
                      </a:lnTo>
                      <a:cubicBezTo>
                        <a:pt x="5772" y="2258"/>
                        <a:pt x="5781" y="2258"/>
                        <a:pt x="5790" y="2258"/>
                      </a:cubicBezTo>
                      <a:lnTo>
                        <a:pt x="5790" y="2258"/>
                      </a:lnTo>
                      <a:cubicBezTo>
                        <a:pt x="5843" y="2258"/>
                        <a:pt x="5888" y="2213"/>
                        <a:pt x="5888" y="2159"/>
                      </a:cubicBezTo>
                      <a:close/>
                      <a:moveTo>
                        <a:pt x="2132" y="1392"/>
                      </a:moveTo>
                      <a:lnTo>
                        <a:pt x="4568" y="2035"/>
                      </a:lnTo>
                      <a:cubicBezTo>
                        <a:pt x="4568" y="2052"/>
                        <a:pt x="4568" y="2061"/>
                        <a:pt x="4577" y="2070"/>
                      </a:cubicBezTo>
                      <a:lnTo>
                        <a:pt x="4577" y="2070"/>
                      </a:lnTo>
                      <a:lnTo>
                        <a:pt x="3711" y="2909"/>
                      </a:lnTo>
                      <a:cubicBezTo>
                        <a:pt x="3702" y="2900"/>
                        <a:pt x="3693" y="2900"/>
                        <a:pt x="3676" y="2900"/>
                      </a:cubicBezTo>
                      <a:lnTo>
                        <a:pt x="3676" y="2900"/>
                      </a:lnTo>
                      <a:cubicBezTo>
                        <a:pt x="3667" y="2900"/>
                        <a:pt x="3649" y="2900"/>
                        <a:pt x="3640" y="2900"/>
                      </a:cubicBezTo>
                      <a:lnTo>
                        <a:pt x="3640" y="2900"/>
                      </a:lnTo>
                      <a:close/>
                      <a:moveTo>
                        <a:pt x="500" y="2998"/>
                      </a:moveTo>
                      <a:lnTo>
                        <a:pt x="500" y="2998"/>
                      </a:lnTo>
                      <a:lnTo>
                        <a:pt x="500" y="2998"/>
                      </a:lnTo>
                      <a:cubicBezTo>
                        <a:pt x="500" y="2980"/>
                        <a:pt x="500" y="2962"/>
                        <a:pt x="482" y="2944"/>
                      </a:cubicBezTo>
                      <a:lnTo>
                        <a:pt x="482" y="2944"/>
                      </a:lnTo>
                      <a:lnTo>
                        <a:pt x="1998" y="1410"/>
                      </a:lnTo>
                      <a:cubicBezTo>
                        <a:pt x="2007" y="1419"/>
                        <a:pt x="2025" y="1419"/>
                        <a:pt x="2034" y="1419"/>
                      </a:cubicBezTo>
                      <a:lnTo>
                        <a:pt x="2034" y="1419"/>
                      </a:lnTo>
                      <a:cubicBezTo>
                        <a:pt x="2043" y="1419"/>
                        <a:pt x="2052" y="1419"/>
                        <a:pt x="2061" y="1419"/>
                      </a:cubicBezTo>
                      <a:lnTo>
                        <a:pt x="2061" y="1419"/>
                      </a:lnTo>
                      <a:lnTo>
                        <a:pt x="3595" y="2944"/>
                      </a:lnTo>
                      <a:cubicBezTo>
                        <a:pt x="3586" y="2962"/>
                        <a:pt x="3577" y="2980"/>
                        <a:pt x="3577" y="2998"/>
                      </a:cubicBezTo>
                      <a:lnTo>
                        <a:pt x="3577" y="2998"/>
                      </a:lnTo>
                      <a:cubicBezTo>
                        <a:pt x="3577" y="3025"/>
                        <a:pt x="3586" y="3052"/>
                        <a:pt x="3613" y="3069"/>
                      </a:cubicBezTo>
                      <a:lnTo>
                        <a:pt x="3613" y="3069"/>
                      </a:lnTo>
                      <a:lnTo>
                        <a:pt x="3140" y="4193"/>
                      </a:lnTo>
                      <a:cubicBezTo>
                        <a:pt x="3131" y="4193"/>
                        <a:pt x="3123" y="4193"/>
                        <a:pt x="3114" y="4193"/>
                      </a:cubicBezTo>
                      <a:lnTo>
                        <a:pt x="3114" y="4193"/>
                      </a:lnTo>
                      <a:cubicBezTo>
                        <a:pt x="3105" y="4193"/>
                        <a:pt x="3087" y="4193"/>
                        <a:pt x="3078" y="4193"/>
                      </a:cubicBezTo>
                      <a:lnTo>
                        <a:pt x="3078" y="4193"/>
                      </a:lnTo>
                      <a:close/>
                      <a:moveTo>
                        <a:pt x="9055" y="1651"/>
                      </a:moveTo>
                      <a:cubicBezTo>
                        <a:pt x="9626" y="1696"/>
                        <a:pt x="10384" y="1749"/>
                        <a:pt x="10643" y="1785"/>
                      </a:cubicBezTo>
                      <a:lnTo>
                        <a:pt x="10643" y="1785"/>
                      </a:lnTo>
                      <a:lnTo>
                        <a:pt x="10643" y="1785"/>
                      </a:lnTo>
                      <a:lnTo>
                        <a:pt x="10643" y="1785"/>
                      </a:lnTo>
                      <a:cubicBezTo>
                        <a:pt x="10643" y="1811"/>
                        <a:pt x="10652" y="1838"/>
                        <a:pt x="10670" y="1856"/>
                      </a:cubicBezTo>
                      <a:lnTo>
                        <a:pt x="10670" y="1856"/>
                      </a:lnTo>
                      <a:lnTo>
                        <a:pt x="9751" y="3979"/>
                      </a:lnTo>
                      <a:cubicBezTo>
                        <a:pt x="9742" y="3979"/>
                        <a:pt x="9742" y="3979"/>
                        <a:pt x="9742" y="3979"/>
                      </a:cubicBezTo>
                      <a:lnTo>
                        <a:pt x="9742" y="3979"/>
                      </a:lnTo>
                      <a:cubicBezTo>
                        <a:pt x="9706" y="3979"/>
                        <a:pt x="9679" y="3988"/>
                        <a:pt x="9662" y="4015"/>
                      </a:cubicBezTo>
                      <a:lnTo>
                        <a:pt x="9662" y="4015"/>
                      </a:lnTo>
                      <a:lnTo>
                        <a:pt x="7538" y="3230"/>
                      </a:lnTo>
                      <a:cubicBezTo>
                        <a:pt x="7538" y="3230"/>
                        <a:pt x="7538" y="3230"/>
                        <a:pt x="7538" y="3230"/>
                      </a:cubicBezTo>
                      <a:lnTo>
                        <a:pt x="7538" y="3230"/>
                      </a:lnTo>
                      <a:cubicBezTo>
                        <a:pt x="7538" y="3212"/>
                        <a:pt x="7530" y="3194"/>
                        <a:pt x="7530" y="3185"/>
                      </a:cubicBezTo>
                      <a:lnTo>
                        <a:pt x="7530" y="3185"/>
                      </a:lnTo>
                      <a:lnTo>
                        <a:pt x="8921" y="1704"/>
                      </a:lnTo>
                      <a:cubicBezTo>
                        <a:pt x="8930" y="1713"/>
                        <a:pt x="8948" y="1713"/>
                        <a:pt x="8966" y="1713"/>
                      </a:cubicBezTo>
                      <a:lnTo>
                        <a:pt x="8966" y="1713"/>
                      </a:lnTo>
                      <a:cubicBezTo>
                        <a:pt x="9001" y="1713"/>
                        <a:pt x="9037" y="1687"/>
                        <a:pt x="9055" y="1651"/>
                      </a:cubicBezTo>
                      <a:moveTo>
                        <a:pt x="10759" y="1883"/>
                      </a:moveTo>
                      <a:cubicBezTo>
                        <a:pt x="10759" y="1883"/>
                        <a:pt x="10759" y="1883"/>
                        <a:pt x="10759" y="1883"/>
                      </a:cubicBezTo>
                      <a:lnTo>
                        <a:pt x="10759" y="1883"/>
                      </a:lnTo>
                      <a:cubicBezTo>
                        <a:pt x="10857" y="2133"/>
                        <a:pt x="11098" y="2811"/>
                        <a:pt x="11276" y="3328"/>
                      </a:cubicBezTo>
                      <a:lnTo>
                        <a:pt x="11276" y="3328"/>
                      </a:lnTo>
                      <a:cubicBezTo>
                        <a:pt x="11258" y="3337"/>
                        <a:pt x="11250" y="3364"/>
                        <a:pt x="11241" y="3382"/>
                      </a:cubicBezTo>
                      <a:lnTo>
                        <a:pt x="11241" y="3382"/>
                      </a:lnTo>
                      <a:cubicBezTo>
                        <a:pt x="10928" y="3453"/>
                        <a:pt x="10126" y="3845"/>
                        <a:pt x="9813" y="4006"/>
                      </a:cubicBezTo>
                      <a:lnTo>
                        <a:pt x="9813" y="4006"/>
                      </a:lnTo>
                      <a:cubicBezTo>
                        <a:pt x="9804" y="4006"/>
                        <a:pt x="9804" y="4006"/>
                        <a:pt x="9804" y="4006"/>
                      </a:cubicBezTo>
                      <a:lnTo>
                        <a:pt x="9804" y="4006"/>
                      </a:lnTo>
                      <a:lnTo>
                        <a:pt x="10732" y="1883"/>
                      </a:lnTo>
                      <a:cubicBezTo>
                        <a:pt x="10732" y="1883"/>
                        <a:pt x="10741" y="1883"/>
                        <a:pt x="10741" y="1883"/>
                      </a:cubicBezTo>
                      <a:lnTo>
                        <a:pt x="10741" y="1883"/>
                      </a:lnTo>
                      <a:cubicBezTo>
                        <a:pt x="10750" y="1883"/>
                        <a:pt x="10750" y="1883"/>
                        <a:pt x="10759" y="1883"/>
                      </a:cubicBezTo>
                      <a:close/>
                      <a:moveTo>
                        <a:pt x="4755" y="2070"/>
                      </a:moveTo>
                      <a:lnTo>
                        <a:pt x="5692" y="2177"/>
                      </a:lnTo>
                      <a:cubicBezTo>
                        <a:pt x="5692" y="2195"/>
                        <a:pt x="5701" y="2213"/>
                        <a:pt x="5719" y="2222"/>
                      </a:cubicBezTo>
                      <a:lnTo>
                        <a:pt x="5719" y="2222"/>
                      </a:lnTo>
                      <a:lnTo>
                        <a:pt x="4719" y="4077"/>
                      </a:lnTo>
                      <a:cubicBezTo>
                        <a:pt x="4719" y="4077"/>
                        <a:pt x="4710" y="4077"/>
                        <a:pt x="4710" y="4077"/>
                      </a:cubicBezTo>
                      <a:lnTo>
                        <a:pt x="4710" y="4077"/>
                      </a:lnTo>
                      <a:cubicBezTo>
                        <a:pt x="4693" y="4077"/>
                        <a:pt x="4684" y="4077"/>
                        <a:pt x="4666" y="4086"/>
                      </a:cubicBezTo>
                      <a:lnTo>
                        <a:pt x="4666" y="4086"/>
                      </a:lnTo>
                      <a:lnTo>
                        <a:pt x="3765" y="3043"/>
                      </a:lnTo>
                      <a:cubicBezTo>
                        <a:pt x="3774" y="3025"/>
                        <a:pt x="3774" y="3007"/>
                        <a:pt x="3774" y="2998"/>
                      </a:cubicBezTo>
                      <a:lnTo>
                        <a:pt x="3774" y="2998"/>
                      </a:lnTo>
                      <a:cubicBezTo>
                        <a:pt x="3774" y="2980"/>
                        <a:pt x="3774" y="2962"/>
                        <a:pt x="3765" y="2944"/>
                      </a:cubicBezTo>
                      <a:lnTo>
                        <a:pt x="3765" y="2944"/>
                      </a:lnTo>
                      <a:lnTo>
                        <a:pt x="4621" y="2115"/>
                      </a:lnTo>
                      <a:cubicBezTo>
                        <a:pt x="4630" y="2124"/>
                        <a:pt x="4648" y="2133"/>
                        <a:pt x="4666" y="2133"/>
                      </a:cubicBezTo>
                      <a:lnTo>
                        <a:pt x="4666" y="2133"/>
                      </a:lnTo>
                      <a:cubicBezTo>
                        <a:pt x="4702" y="2133"/>
                        <a:pt x="4737" y="2106"/>
                        <a:pt x="4755" y="2070"/>
                      </a:cubicBezTo>
                      <a:close/>
                      <a:moveTo>
                        <a:pt x="1017" y="4862"/>
                      </a:moveTo>
                      <a:lnTo>
                        <a:pt x="464" y="3069"/>
                      </a:lnTo>
                      <a:cubicBezTo>
                        <a:pt x="473" y="3069"/>
                        <a:pt x="473" y="3060"/>
                        <a:pt x="482" y="3052"/>
                      </a:cubicBezTo>
                      <a:lnTo>
                        <a:pt x="482" y="3052"/>
                      </a:lnTo>
                      <a:lnTo>
                        <a:pt x="3024" y="4238"/>
                      </a:lnTo>
                      <a:cubicBezTo>
                        <a:pt x="3024" y="4247"/>
                        <a:pt x="3015" y="4265"/>
                        <a:pt x="3015" y="4274"/>
                      </a:cubicBezTo>
                      <a:lnTo>
                        <a:pt x="3015" y="4274"/>
                      </a:lnTo>
                      <a:lnTo>
                        <a:pt x="1089" y="4898"/>
                      </a:lnTo>
                      <a:cubicBezTo>
                        <a:pt x="1071" y="4871"/>
                        <a:pt x="1044" y="4862"/>
                        <a:pt x="1017" y="4862"/>
                      </a:cubicBezTo>
                      <a:close/>
                      <a:moveTo>
                        <a:pt x="3720" y="3087"/>
                      </a:moveTo>
                      <a:lnTo>
                        <a:pt x="4621" y="4131"/>
                      </a:lnTo>
                      <a:cubicBezTo>
                        <a:pt x="4612" y="4140"/>
                        <a:pt x="4612" y="4158"/>
                        <a:pt x="4612" y="4176"/>
                      </a:cubicBezTo>
                      <a:lnTo>
                        <a:pt x="4612" y="4176"/>
                      </a:lnTo>
                      <a:cubicBezTo>
                        <a:pt x="4612" y="4211"/>
                        <a:pt x="4630" y="4247"/>
                        <a:pt x="4666" y="4265"/>
                      </a:cubicBezTo>
                      <a:lnTo>
                        <a:pt x="4666" y="4265"/>
                      </a:lnTo>
                      <a:lnTo>
                        <a:pt x="4639" y="4497"/>
                      </a:lnTo>
                      <a:cubicBezTo>
                        <a:pt x="4621" y="4515"/>
                        <a:pt x="4612" y="4541"/>
                        <a:pt x="4612" y="4568"/>
                      </a:cubicBezTo>
                      <a:lnTo>
                        <a:pt x="4612" y="4568"/>
                      </a:lnTo>
                      <a:cubicBezTo>
                        <a:pt x="4612" y="4568"/>
                        <a:pt x="4612" y="4568"/>
                        <a:pt x="4612" y="4568"/>
                      </a:cubicBezTo>
                      <a:lnTo>
                        <a:pt x="4612" y="4568"/>
                      </a:lnTo>
                      <a:lnTo>
                        <a:pt x="2418" y="6156"/>
                      </a:lnTo>
                      <a:lnTo>
                        <a:pt x="3131" y="4390"/>
                      </a:lnTo>
                      <a:cubicBezTo>
                        <a:pt x="3176" y="4381"/>
                        <a:pt x="3212" y="4336"/>
                        <a:pt x="3212" y="4292"/>
                      </a:cubicBezTo>
                      <a:lnTo>
                        <a:pt x="3212" y="4292"/>
                      </a:lnTo>
                      <a:cubicBezTo>
                        <a:pt x="3212" y="4265"/>
                        <a:pt x="3203" y="4247"/>
                        <a:pt x="3194" y="4229"/>
                      </a:cubicBezTo>
                      <a:lnTo>
                        <a:pt x="3194" y="4229"/>
                      </a:lnTo>
                      <a:lnTo>
                        <a:pt x="3667" y="3096"/>
                      </a:lnTo>
                      <a:cubicBezTo>
                        <a:pt x="3667" y="3096"/>
                        <a:pt x="3676" y="3096"/>
                        <a:pt x="3676" y="3096"/>
                      </a:cubicBezTo>
                      <a:lnTo>
                        <a:pt x="3676" y="3096"/>
                      </a:lnTo>
                      <a:cubicBezTo>
                        <a:pt x="3693" y="3096"/>
                        <a:pt x="3711" y="3087"/>
                        <a:pt x="3720" y="3087"/>
                      </a:cubicBezTo>
                      <a:moveTo>
                        <a:pt x="187" y="4889"/>
                      </a:moveTo>
                      <a:cubicBezTo>
                        <a:pt x="179" y="4862"/>
                        <a:pt x="152" y="4836"/>
                        <a:pt x="125" y="4827"/>
                      </a:cubicBezTo>
                      <a:lnTo>
                        <a:pt x="125" y="4827"/>
                      </a:lnTo>
                      <a:lnTo>
                        <a:pt x="411" y="3123"/>
                      </a:lnTo>
                      <a:lnTo>
                        <a:pt x="955" y="4880"/>
                      </a:lnTo>
                      <a:cubicBezTo>
                        <a:pt x="946" y="4889"/>
                        <a:pt x="928" y="4907"/>
                        <a:pt x="919" y="4916"/>
                      </a:cubicBezTo>
                      <a:lnTo>
                        <a:pt x="919" y="4916"/>
                      </a:lnTo>
                      <a:close/>
                      <a:moveTo>
                        <a:pt x="7512" y="3292"/>
                      </a:moveTo>
                      <a:lnTo>
                        <a:pt x="9608" y="4060"/>
                      </a:lnTo>
                      <a:lnTo>
                        <a:pt x="7654" y="4345"/>
                      </a:lnTo>
                      <a:cubicBezTo>
                        <a:pt x="7637" y="4318"/>
                        <a:pt x="7610" y="4300"/>
                        <a:pt x="7574" y="4300"/>
                      </a:cubicBezTo>
                      <a:lnTo>
                        <a:pt x="7574" y="4300"/>
                      </a:lnTo>
                      <a:cubicBezTo>
                        <a:pt x="7530" y="4300"/>
                        <a:pt x="7494" y="4327"/>
                        <a:pt x="7476" y="4363"/>
                      </a:cubicBezTo>
                      <a:lnTo>
                        <a:pt x="7476" y="4363"/>
                      </a:lnTo>
                      <a:lnTo>
                        <a:pt x="4826" y="4532"/>
                      </a:lnTo>
                      <a:lnTo>
                        <a:pt x="7369" y="3292"/>
                      </a:lnTo>
                      <a:cubicBezTo>
                        <a:pt x="7387" y="3310"/>
                        <a:pt x="7414" y="3328"/>
                        <a:pt x="7440" y="3328"/>
                      </a:cubicBezTo>
                      <a:lnTo>
                        <a:pt x="7440" y="3328"/>
                      </a:lnTo>
                      <a:cubicBezTo>
                        <a:pt x="7467" y="3328"/>
                        <a:pt x="7494" y="3310"/>
                        <a:pt x="7512" y="3292"/>
                      </a:cubicBezTo>
                      <a:close/>
                      <a:moveTo>
                        <a:pt x="9822" y="4131"/>
                      </a:moveTo>
                      <a:cubicBezTo>
                        <a:pt x="9831" y="4122"/>
                        <a:pt x="9840" y="4095"/>
                        <a:pt x="9840" y="4077"/>
                      </a:cubicBezTo>
                      <a:lnTo>
                        <a:pt x="9840" y="4077"/>
                      </a:lnTo>
                      <a:cubicBezTo>
                        <a:pt x="9840" y="4069"/>
                        <a:pt x="9840" y="4069"/>
                        <a:pt x="9840" y="4060"/>
                      </a:cubicBezTo>
                      <a:lnTo>
                        <a:pt x="9840" y="4060"/>
                      </a:lnTo>
                      <a:cubicBezTo>
                        <a:pt x="10420" y="3774"/>
                        <a:pt x="11027" y="3498"/>
                        <a:pt x="11250" y="3444"/>
                      </a:cubicBezTo>
                      <a:lnTo>
                        <a:pt x="11250" y="3444"/>
                      </a:lnTo>
                      <a:cubicBezTo>
                        <a:pt x="11250" y="3453"/>
                        <a:pt x="11258" y="3462"/>
                        <a:pt x="11267" y="3471"/>
                      </a:cubicBezTo>
                      <a:lnTo>
                        <a:pt x="11267" y="3471"/>
                      </a:lnTo>
                      <a:lnTo>
                        <a:pt x="10500" y="5032"/>
                      </a:lnTo>
                      <a:cubicBezTo>
                        <a:pt x="10491" y="5032"/>
                        <a:pt x="10491" y="5032"/>
                        <a:pt x="10482" y="5032"/>
                      </a:cubicBezTo>
                      <a:lnTo>
                        <a:pt x="10482" y="5032"/>
                      </a:lnTo>
                      <a:cubicBezTo>
                        <a:pt x="10473" y="5032"/>
                        <a:pt x="10465" y="5032"/>
                        <a:pt x="10456" y="5032"/>
                      </a:cubicBezTo>
                      <a:lnTo>
                        <a:pt x="10456" y="5032"/>
                      </a:lnTo>
                      <a:close/>
                      <a:moveTo>
                        <a:pt x="7672" y="4408"/>
                      </a:moveTo>
                      <a:lnTo>
                        <a:pt x="9260" y="4176"/>
                      </a:lnTo>
                      <a:lnTo>
                        <a:pt x="9564" y="4131"/>
                      </a:lnTo>
                      <a:lnTo>
                        <a:pt x="6843" y="5567"/>
                      </a:lnTo>
                      <a:lnTo>
                        <a:pt x="7530" y="4488"/>
                      </a:lnTo>
                      <a:cubicBezTo>
                        <a:pt x="7547" y="4488"/>
                        <a:pt x="7556" y="4497"/>
                        <a:pt x="7574" y="4497"/>
                      </a:cubicBezTo>
                      <a:lnTo>
                        <a:pt x="7574" y="4497"/>
                      </a:lnTo>
                      <a:cubicBezTo>
                        <a:pt x="7619" y="4497"/>
                        <a:pt x="7663" y="4452"/>
                        <a:pt x="7672" y="4408"/>
                      </a:cubicBezTo>
                      <a:moveTo>
                        <a:pt x="6860" y="5674"/>
                      </a:moveTo>
                      <a:cubicBezTo>
                        <a:pt x="6860" y="5674"/>
                        <a:pt x="6860" y="5665"/>
                        <a:pt x="6860" y="5656"/>
                      </a:cubicBezTo>
                      <a:lnTo>
                        <a:pt x="6860" y="5656"/>
                      </a:lnTo>
                      <a:cubicBezTo>
                        <a:pt x="6860" y="5648"/>
                        <a:pt x="6860" y="5639"/>
                        <a:pt x="6860" y="5630"/>
                      </a:cubicBezTo>
                      <a:lnTo>
                        <a:pt x="6860" y="5630"/>
                      </a:lnTo>
                      <a:lnTo>
                        <a:pt x="9671" y="4149"/>
                      </a:lnTo>
                      <a:cubicBezTo>
                        <a:pt x="9671" y="4149"/>
                        <a:pt x="9679" y="4149"/>
                        <a:pt x="9679" y="4149"/>
                      </a:cubicBezTo>
                      <a:lnTo>
                        <a:pt x="9679" y="4149"/>
                      </a:lnTo>
                      <a:lnTo>
                        <a:pt x="8689" y="6682"/>
                      </a:lnTo>
                      <a:cubicBezTo>
                        <a:pt x="8689" y="6682"/>
                        <a:pt x="8689" y="6682"/>
                        <a:pt x="8689" y="6682"/>
                      </a:cubicBezTo>
                      <a:lnTo>
                        <a:pt x="8689" y="6682"/>
                      </a:lnTo>
                      <a:cubicBezTo>
                        <a:pt x="8662" y="6682"/>
                        <a:pt x="8645" y="6691"/>
                        <a:pt x="8627" y="6700"/>
                      </a:cubicBezTo>
                      <a:lnTo>
                        <a:pt x="8627" y="6700"/>
                      </a:lnTo>
                      <a:close/>
                      <a:moveTo>
                        <a:pt x="9769" y="4167"/>
                      </a:moveTo>
                      <a:lnTo>
                        <a:pt x="10402" y="5068"/>
                      </a:lnTo>
                      <a:cubicBezTo>
                        <a:pt x="10393" y="5086"/>
                        <a:pt x="10384" y="5103"/>
                        <a:pt x="10384" y="5130"/>
                      </a:cubicBezTo>
                      <a:lnTo>
                        <a:pt x="10384" y="5130"/>
                      </a:lnTo>
                      <a:cubicBezTo>
                        <a:pt x="10384" y="5139"/>
                        <a:pt x="10384" y="5157"/>
                        <a:pt x="10393" y="5166"/>
                      </a:cubicBezTo>
                      <a:lnTo>
                        <a:pt x="10393" y="5166"/>
                      </a:lnTo>
                      <a:lnTo>
                        <a:pt x="8770" y="6665"/>
                      </a:lnTo>
                      <a:lnTo>
                        <a:pt x="9733" y="4176"/>
                      </a:lnTo>
                      <a:cubicBezTo>
                        <a:pt x="9733" y="4176"/>
                        <a:pt x="9742" y="4176"/>
                        <a:pt x="9742" y="4176"/>
                      </a:cubicBezTo>
                      <a:lnTo>
                        <a:pt x="9742" y="4176"/>
                      </a:lnTo>
                      <a:cubicBezTo>
                        <a:pt x="9751" y="4176"/>
                        <a:pt x="9760" y="4176"/>
                        <a:pt x="9769" y="4167"/>
                      </a:cubicBezTo>
                      <a:moveTo>
                        <a:pt x="812" y="6343"/>
                      </a:moveTo>
                      <a:cubicBezTo>
                        <a:pt x="821" y="6334"/>
                        <a:pt x="821" y="6317"/>
                        <a:pt x="821" y="6308"/>
                      </a:cubicBezTo>
                      <a:lnTo>
                        <a:pt x="821" y="6308"/>
                      </a:lnTo>
                      <a:cubicBezTo>
                        <a:pt x="821" y="6272"/>
                        <a:pt x="812" y="6254"/>
                        <a:pt x="794" y="6236"/>
                      </a:cubicBezTo>
                      <a:lnTo>
                        <a:pt x="794" y="6236"/>
                      </a:lnTo>
                      <a:lnTo>
                        <a:pt x="1026" y="5059"/>
                      </a:lnTo>
                      <a:cubicBezTo>
                        <a:pt x="1071" y="5050"/>
                        <a:pt x="1115" y="5014"/>
                        <a:pt x="1115" y="4961"/>
                      </a:cubicBezTo>
                      <a:lnTo>
                        <a:pt x="1115" y="4961"/>
                      </a:lnTo>
                      <a:cubicBezTo>
                        <a:pt x="1115" y="4961"/>
                        <a:pt x="1115" y="4961"/>
                        <a:pt x="1115" y="4952"/>
                      </a:cubicBezTo>
                      <a:lnTo>
                        <a:pt x="1115" y="4952"/>
                      </a:lnTo>
                      <a:lnTo>
                        <a:pt x="3024" y="4336"/>
                      </a:lnTo>
                      <a:cubicBezTo>
                        <a:pt x="3033" y="4354"/>
                        <a:pt x="3051" y="4363"/>
                        <a:pt x="3069" y="4372"/>
                      </a:cubicBezTo>
                      <a:lnTo>
                        <a:pt x="3069" y="4372"/>
                      </a:lnTo>
                      <a:lnTo>
                        <a:pt x="2355" y="6138"/>
                      </a:lnTo>
                      <a:cubicBezTo>
                        <a:pt x="2346" y="6138"/>
                        <a:pt x="2346" y="6138"/>
                        <a:pt x="2346" y="6138"/>
                      </a:cubicBezTo>
                      <a:lnTo>
                        <a:pt x="2346" y="6138"/>
                      </a:lnTo>
                      <a:cubicBezTo>
                        <a:pt x="2293" y="6138"/>
                        <a:pt x="2248" y="6183"/>
                        <a:pt x="2248" y="6236"/>
                      </a:cubicBezTo>
                      <a:lnTo>
                        <a:pt x="2248" y="6236"/>
                      </a:lnTo>
                      <a:cubicBezTo>
                        <a:pt x="2248" y="6281"/>
                        <a:pt x="2275" y="6326"/>
                        <a:pt x="2320" y="6334"/>
                      </a:cubicBezTo>
                      <a:lnTo>
                        <a:pt x="2320" y="6334"/>
                      </a:lnTo>
                      <a:lnTo>
                        <a:pt x="2453" y="7423"/>
                      </a:lnTo>
                      <a:cubicBezTo>
                        <a:pt x="2453" y="7423"/>
                        <a:pt x="2453" y="7423"/>
                        <a:pt x="2453" y="7423"/>
                      </a:cubicBezTo>
                      <a:lnTo>
                        <a:pt x="2453" y="7423"/>
                      </a:lnTo>
                      <a:cubicBezTo>
                        <a:pt x="2195" y="7209"/>
                        <a:pt x="1374" y="6691"/>
                        <a:pt x="812" y="6343"/>
                      </a:cubicBezTo>
                      <a:moveTo>
                        <a:pt x="4800" y="4604"/>
                      </a:moveTo>
                      <a:cubicBezTo>
                        <a:pt x="4800" y="4604"/>
                        <a:pt x="4800" y="4595"/>
                        <a:pt x="4800" y="4595"/>
                      </a:cubicBezTo>
                      <a:lnTo>
                        <a:pt x="4800" y="4595"/>
                      </a:lnTo>
                      <a:lnTo>
                        <a:pt x="7476" y="4425"/>
                      </a:lnTo>
                      <a:cubicBezTo>
                        <a:pt x="7476" y="4434"/>
                        <a:pt x="7485" y="4443"/>
                        <a:pt x="7485" y="4443"/>
                      </a:cubicBezTo>
                      <a:lnTo>
                        <a:pt x="7485" y="4443"/>
                      </a:lnTo>
                      <a:lnTo>
                        <a:pt x="6771" y="5558"/>
                      </a:lnTo>
                      <a:cubicBezTo>
                        <a:pt x="6771" y="5558"/>
                        <a:pt x="6762" y="5558"/>
                        <a:pt x="6762" y="5558"/>
                      </a:cubicBezTo>
                      <a:lnTo>
                        <a:pt x="6762" y="5558"/>
                      </a:lnTo>
                      <a:cubicBezTo>
                        <a:pt x="6736" y="5558"/>
                        <a:pt x="6709" y="5567"/>
                        <a:pt x="6691" y="5585"/>
                      </a:cubicBezTo>
                      <a:lnTo>
                        <a:pt x="6691" y="5585"/>
                      </a:lnTo>
                      <a:close/>
                      <a:moveTo>
                        <a:pt x="2445" y="6236"/>
                      </a:moveTo>
                      <a:cubicBezTo>
                        <a:pt x="2445" y="6236"/>
                        <a:pt x="2445" y="6236"/>
                        <a:pt x="2445" y="6236"/>
                      </a:cubicBezTo>
                      <a:lnTo>
                        <a:pt x="2445" y="6236"/>
                      </a:lnTo>
                      <a:cubicBezTo>
                        <a:pt x="2445" y="6227"/>
                        <a:pt x="2445" y="6227"/>
                        <a:pt x="2445" y="6218"/>
                      </a:cubicBezTo>
                      <a:lnTo>
                        <a:pt x="2445" y="6218"/>
                      </a:lnTo>
                      <a:lnTo>
                        <a:pt x="4630" y="4631"/>
                      </a:lnTo>
                      <a:cubicBezTo>
                        <a:pt x="4648" y="4648"/>
                        <a:pt x="4666" y="4657"/>
                        <a:pt x="4693" y="4666"/>
                      </a:cubicBezTo>
                      <a:lnTo>
                        <a:pt x="4693" y="4666"/>
                      </a:lnTo>
                      <a:lnTo>
                        <a:pt x="6343" y="7048"/>
                      </a:lnTo>
                      <a:cubicBezTo>
                        <a:pt x="6343" y="7048"/>
                        <a:pt x="6343" y="7057"/>
                        <a:pt x="6334" y="7057"/>
                      </a:cubicBezTo>
                      <a:lnTo>
                        <a:pt x="6334" y="7057"/>
                      </a:lnTo>
                      <a:close/>
                      <a:moveTo>
                        <a:pt x="4764" y="4657"/>
                      </a:moveTo>
                      <a:lnTo>
                        <a:pt x="6664" y="5639"/>
                      </a:lnTo>
                      <a:cubicBezTo>
                        <a:pt x="6664" y="5648"/>
                        <a:pt x="6664" y="5656"/>
                        <a:pt x="6664" y="5656"/>
                      </a:cubicBezTo>
                      <a:lnTo>
                        <a:pt x="6664" y="5656"/>
                      </a:lnTo>
                      <a:cubicBezTo>
                        <a:pt x="6664" y="5692"/>
                        <a:pt x="6682" y="5719"/>
                        <a:pt x="6700" y="5737"/>
                      </a:cubicBezTo>
                      <a:lnTo>
                        <a:pt x="6700" y="5737"/>
                      </a:lnTo>
                      <a:lnTo>
                        <a:pt x="6397" y="7012"/>
                      </a:lnTo>
                      <a:cubicBezTo>
                        <a:pt x="6397" y="7012"/>
                        <a:pt x="6397" y="7012"/>
                        <a:pt x="6397" y="7012"/>
                      </a:cubicBezTo>
                      <a:lnTo>
                        <a:pt x="6397" y="7012"/>
                      </a:lnTo>
                      <a:close/>
                      <a:moveTo>
                        <a:pt x="152" y="5005"/>
                      </a:moveTo>
                      <a:cubicBezTo>
                        <a:pt x="170" y="4987"/>
                        <a:pt x="179" y="4970"/>
                        <a:pt x="187" y="4952"/>
                      </a:cubicBezTo>
                      <a:lnTo>
                        <a:pt x="187" y="4952"/>
                      </a:lnTo>
                      <a:lnTo>
                        <a:pt x="919" y="4978"/>
                      </a:lnTo>
                      <a:cubicBezTo>
                        <a:pt x="919" y="5005"/>
                        <a:pt x="937" y="5032"/>
                        <a:pt x="964" y="5041"/>
                      </a:cubicBezTo>
                      <a:lnTo>
                        <a:pt x="964" y="5041"/>
                      </a:lnTo>
                      <a:lnTo>
                        <a:pt x="732" y="6210"/>
                      </a:lnTo>
                      <a:cubicBezTo>
                        <a:pt x="732" y="6210"/>
                        <a:pt x="723" y="6201"/>
                        <a:pt x="723" y="6201"/>
                      </a:cubicBezTo>
                      <a:lnTo>
                        <a:pt x="723" y="6201"/>
                      </a:lnTo>
                      <a:cubicBezTo>
                        <a:pt x="723" y="6201"/>
                        <a:pt x="714" y="6201"/>
                        <a:pt x="714" y="6210"/>
                      </a:cubicBezTo>
                      <a:lnTo>
                        <a:pt x="714" y="6210"/>
                      </a:lnTo>
                      <a:close/>
                      <a:moveTo>
                        <a:pt x="6825" y="5728"/>
                      </a:moveTo>
                      <a:lnTo>
                        <a:pt x="8591" y="6763"/>
                      </a:lnTo>
                      <a:cubicBezTo>
                        <a:pt x="8591" y="6763"/>
                        <a:pt x="8591" y="6772"/>
                        <a:pt x="8591" y="6780"/>
                      </a:cubicBezTo>
                      <a:lnTo>
                        <a:pt x="8591" y="6780"/>
                      </a:lnTo>
                      <a:cubicBezTo>
                        <a:pt x="8591" y="6789"/>
                        <a:pt x="8591" y="6798"/>
                        <a:pt x="8591" y="6807"/>
                      </a:cubicBezTo>
                      <a:lnTo>
                        <a:pt x="8591" y="6807"/>
                      </a:lnTo>
                      <a:lnTo>
                        <a:pt x="6075" y="8707"/>
                      </a:lnTo>
                      <a:cubicBezTo>
                        <a:pt x="6075" y="8707"/>
                        <a:pt x="6066" y="8707"/>
                        <a:pt x="6066" y="8707"/>
                      </a:cubicBezTo>
                      <a:lnTo>
                        <a:pt x="6066" y="8707"/>
                      </a:lnTo>
                      <a:lnTo>
                        <a:pt x="6423" y="7209"/>
                      </a:lnTo>
                      <a:cubicBezTo>
                        <a:pt x="6423" y="7209"/>
                        <a:pt x="6423" y="7209"/>
                        <a:pt x="6423" y="7209"/>
                      </a:cubicBezTo>
                      <a:lnTo>
                        <a:pt x="6423" y="7209"/>
                      </a:lnTo>
                      <a:cubicBezTo>
                        <a:pt x="6477" y="7209"/>
                        <a:pt x="6521" y="7164"/>
                        <a:pt x="6521" y="7111"/>
                      </a:cubicBezTo>
                      <a:lnTo>
                        <a:pt x="6521" y="7111"/>
                      </a:lnTo>
                      <a:cubicBezTo>
                        <a:pt x="6521" y="7075"/>
                        <a:pt x="6504" y="7039"/>
                        <a:pt x="6477" y="7021"/>
                      </a:cubicBezTo>
                      <a:lnTo>
                        <a:pt x="6477" y="7021"/>
                      </a:lnTo>
                      <a:lnTo>
                        <a:pt x="6762" y="5755"/>
                      </a:lnTo>
                      <a:cubicBezTo>
                        <a:pt x="6762" y="5755"/>
                        <a:pt x="6762" y="5755"/>
                        <a:pt x="6762" y="5755"/>
                      </a:cubicBezTo>
                      <a:lnTo>
                        <a:pt x="6762" y="5755"/>
                      </a:lnTo>
                      <a:cubicBezTo>
                        <a:pt x="6789" y="5755"/>
                        <a:pt x="6807" y="5746"/>
                        <a:pt x="6825" y="5728"/>
                      </a:cubicBezTo>
                      <a:moveTo>
                        <a:pt x="2596" y="7512"/>
                      </a:moveTo>
                      <a:cubicBezTo>
                        <a:pt x="2596" y="7512"/>
                        <a:pt x="2596" y="7512"/>
                        <a:pt x="2596" y="7512"/>
                      </a:cubicBezTo>
                      <a:lnTo>
                        <a:pt x="2596" y="7512"/>
                      </a:lnTo>
                      <a:cubicBezTo>
                        <a:pt x="2596" y="7458"/>
                        <a:pt x="2560" y="7423"/>
                        <a:pt x="2516" y="7414"/>
                      </a:cubicBezTo>
                      <a:lnTo>
                        <a:pt x="2516" y="7414"/>
                      </a:lnTo>
                      <a:lnTo>
                        <a:pt x="2382" y="6326"/>
                      </a:lnTo>
                      <a:cubicBezTo>
                        <a:pt x="2400" y="6317"/>
                        <a:pt x="2409" y="6308"/>
                        <a:pt x="2418" y="6299"/>
                      </a:cubicBezTo>
                      <a:lnTo>
                        <a:pt x="2418" y="6299"/>
                      </a:lnTo>
                      <a:lnTo>
                        <a:pt x="6316" y="7119"/>
                      </a:lnTo>
                      <a:lnTo>
                        <a:pt x="4113" y="8003"/>
                      </a:lnTo>
                      <a:cubicBezTo>
                        <a:pt x="4095" y="7976"/>
                        <a:pt x="4068" y="7967"/>
                        <a:pt x="4032" y="7967"/>
                      </a:cubicBezTo>
                      <a:lnTo>
                        <a:pt x="4032" y="7967"/>
                      </a:lnTo>
                      <a:cubicBezTo>
                        <a:pt x="4006" y="7967"/>
                        <a:pt x="3979" y="7976"/>
                        <a:pt x="3961" y="8003"/>
                      </a:cubicBezTo>
                      <a:lnTo>
                        <a:pt x="3961" y="8003"/>
                      </a:lnTo>
                      <a:close/>
                      <a:moveTo>
                        <a:pt x="4131" y="8074"/>
                      </a:moveTo>
                      <a:cubicBezTo>
                        <a:pt x="4131" y="8065"/>
                        <a:pt x="4131" y="8065"/>
                        <a:pt x="4131" y="8065"/>
                      </a:cubicBezTo>
                      <a:lnTo>
                        <a:pt x="4131" y="8065"/>
                      </a:lnTo>
                      <a:cubicBezTo>
                        <a:pt x="4131" y="8065"/>
                        <a:pt x="4131" y="8056"/>
                        <a:pt x="4131" y="8056"/>
                      </a:cubicBezTo>
                      <a:lnTo>
                        <a:pt x="4131" y="8056"/>
                      </a:lnTo>
                      <a:lnTo>
                        <a:pt x="6343" y="7173"/>
                      </a:lnTo>
                      <a:cubicBezTo>
                        <a:pt x="6352" y="7173"/>
                        <a:pt x="6352" y="7182"/>
                        <a:pt x="6361" y="7182"/>
                      </a:cubicBezTo>
                      <a:lnTo>
                        <a:pt x="6361" y="7182"/>
                      </a:lnTo>
                      <a:lnTo>
                        <a:pt x="6004" y="8690"/>
                      </a:lnTo>
                      <a:cubicBezTo>
                        <a:pt x="5977" y="8699"/>
                        <a:pt x="5959" y="8707"/>
                        <a:pt x="5942" y="8725"/>
                      </a:cubicBezTo>
                      <a:lnTo>
                        <a:pt x="5942" y="8725"/>
                      </a:lnTo>
                      <a:close/>
                    </a:path>
                  </a:pathLst>
                </a:custGeom>
                <a:gradFill>
                  <a:gsLst>
                    <a:gs pos="0">
                      <a:srgbClr val="0669AC"/>
                    </a:gs>
                    <a:gs pos="100000">
                      <a:srgbClr val="FD891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6"/>
              <p:cNvSpPr/>
              <p:nvPr/>
            </p:nvSpPr>
            <p:spPr>
              <a:xfrm>
                <a:off x="4567123" y="4086828"/>
                <a:ext cx="946034" cy="728195"/>
              </a:xfrm>
              <a:custGeom>
                <a:rect b="b" l="l" r="r" t="t"/>
                <a:pathLst>
                  <a:path extrusionOk="0" h="16674" w="21662">
                    <a:moveTo>
                      <a:pt x="10260" y="9"/>
                    </a:moveTo>
                    <a:cubicBezTo>
                      <a:pt x="3025" y="152"/>
                      <a:pt x="1" y="1954"/>
                      <a:pt x="1" y="1954"/>
                    </a:cubicBezTo>
                    <a:lnTo>
                      <a:pt x="1" y="1954"/>
                    </a:lnTo>
                    <a:lnTo>
                      <a:pt x="3578" y="13507"/>
                    </a:lnTo>
                    <a:cubicBezTo>
                      <a:pt x="3578" y="13507"/>
                      <a:pt x="3587" y="13569"/>
                      <a:pt x="3694" y="13641"/>
                    </a:cubicBezTo>
                    <a:lnTo>
                      <a:pt x="3694" y="13641"/>
                    </a:lnTo>
                    <a:cubicBezTo>
                      <a:pt x="3801" y="13712"/>
                      <a:pt x="8868" y="16594"/>
                      <a:pt x="8868" y="16594"/>
                    </a:cubicBezTo>
                    <a:lnTo>
                      <a:pt x="8868" y="16594"/>
                    </a:lnTo>
                    <a:cubicBezTo>
                      <a:pt x="8868" y="16594"/>
                      <a:pt x="9145" y="16674"/>
                      <a:pt x="9395" y="16531"/>
                    </a:cubicBezTo>
                    <a:lnTo>
                      <a:pt x="9395" y="16531"/>
                    </a:lnTo>
                    <a:cubicBezTo>
                      <a:pt x="9644" y="16388"/>
                      <a:pt x="18904" y="11018"/>
                      <a:pt x="18904" y="11018"/>
                    </a:cubicBezTo>
                    <a:lnTo>
                      <a:pt x="18904" y="11018"/>
                    </a:lnTo>
                    <a:lnTo>
                      <a:pt x="19056" y="10831"/>
                    </a:lnTo>
                    <a:lnTo>
                      <a:pt x="21661" y="1606"/>
                    </a:lnTo>
                    <a:cubicBezTo>
                      <a:pt x="21661" y="1606"/>
                      <a:pt x="17816" y="0"/>
                      <a:pt x="11107" y="0"/>
                    </a:cubicBezTo>
                    <a:lnTo>
                      <a:pt x="11107" y="0"/>
                    </a:lnTo>
                    <a:cubicBezTo>
                      <a:pt x="10831" y="0"/>
                      <a:pt x="10545" y="0"/>
                      <a:pt x="10260" y="9"/>
                    </a:cubicBezTo>
                  </a:path>
                </a:pathLst>
              </a:custGeom>
              <a:gradFill>
                <a:gsLst>
                  <a:gs pos="0">
                    <a:srgbClr val="4654F0">
                      <a:alpha val="69803"/>
                    </a:srgbClr>
                  </a:gs>
                  <a:gs pos="83000">
                    <a:srgbClr val="FFFFFF">
                      <a:alpha val="69803"/>
                    </a:srgbClr>
                  </a:gs>
                  <a:gs pos="100000">
                    <a:srgbClr val="FFFFFF">
                      <a:alpha val="69803"/>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16"/>
            <p:cNvSpPr/>
            <p:nvPr/>
          </p:nvSpPr>
          <p:spPr>
            <a:xfrm>
              <a:off x="1229047" y="4198090"/>
              <a:ext cx="238346" cy="238372"/>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383078" y="2950667"/>
              <a:ext cx="660023" cy="660100"/>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01375D"/>
                </a:gs>
                <a:gs pos="57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16"/>
          <p:cNvSpPr/>
          <p:nvPr/>
        </p:nvSpPr>
        <p:spPr>
          <a:xfrm>
            <a:off x="12628144" y="2390103"/>
            <a:ext cx="2077800" cy="20778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txBox="1"/>
          <p:nvPr/>
        </p:nvSpPr>
        <p:spPr>
          <a:xfrm>
            <a:off x="11214560" y="4839143"/>
            <a:ext cx="4905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000000"/>
                </a:solidFill>
                <a:highlight>
                  <a:srgbClr val="FFFFFF"/>
                </a:highlight>
              </a:rPr>
              <a:t>Intro to AI and ML</a:t>
            </a:r>
            <a:endParaRPr b="1" sz="3200">
              <a:solidFill>
                <a:srgbClr val="000000"/>
              </a:solidFill>
              <a:highlight>
                <a:srgbClr val="FFFFFF"/>
              </a:highlight>
            </a:endParaRPr>
          </a:p>
        </p:txBody>
      </p:sp>
      <p:sp>
        <p:nvSpPr>
          <p:cNvPr id="150" name="Google Shape;150;p16"/>
          <p:cNvSpPr txBox="1"/>
          <p:nvPr/>
        </p:nvSpPr>
        <p:spPr>
          <a:xfrm>
            <a:off x="12772444" y="2887946"/>
            <a:ext cx="1789200" cy="10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FFFFFF"/>
                </a:solidFill>
                <a:highlight>
                  <a:srgbClr val="FFD966"/>
                </a:highlight>
              </a:rPr>
              <a:t>1</a:t>
            </a:r>
            <a:endParaRPr b="1" sz="3200">
              <a:solidFill>
                <a:srgbClr val="FFFFFF"/>
              </a:solidFill>
              <a:highlight>
                <a:srgbClr val="FFD966"/>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6" name="Google Shape;156;p17"/>
          <p:cNvSpPr/>
          <p:nvPr/>
        </p:nvSpPr>
        <p:spPr>
          <a:xfrm>
            <a:off x="3403650" y="3846139"/>
            <a:ext cx="2160300" cy="25947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800">
                <a:solidFill>
                  <a:srgbClr val="000000"/>
                </a:solidFill>
              </a:rPr>
              <a:t>Turing                  Test</a:t>
            </a:r>
            <a:endParaRPr i="0" sz="1800" u="none" cap="none" strike="noStrike">
              <a:solidFill>
                <a:srgbClr val="000000"/>
              </a:solidFill>
              <a:latin typeface="Trispace"/>
              <a:ea typeface="Trispace"/>
              <a:cs typeface="Trispace"/>
              <a:sym typeface="Trispace"/>
            </a:endParaRPr>
          </a:p>
        </p:txBody>
      </p:sp>
      <p:sp>
        <p:nvSpPr>
          <p:cNvPr id="157" name="Google Shape;157;p17"/>
          <p:cNvSpPr/>
          <p:nvPr/>
        </p:nvSpPr>
        <p:spPr>
          <a:xfrm>
            <a:off x="6523365" y="3846141"/>
            <a:ext cx="2160300" cy="25947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7"/>
          <p:cNvSpPr txBox="1"/>
          <p:nvPr/>
        </p:nvSpPr>
        <p:spPr>
          <a:xfrm>
            <a:off x="6399275" y="3846138"/>
            <a:ext cx="2409000" cy="259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Trispace"/>
              <a:buNone/>
            </a:pPr>
            <a:r>
              <a:rPr i="0" lang="en-US" sz="1800" u="none" cap="none" strike="noStrike">
                <a:solidFill>
                  <a:srgbClr val="000000"/>
                </a:solidFill>
                <a:latin typeface="Trispace"/>
                <a:ea typeface="Trispace"/>
                <a:cs typeface="Trispace"/>
                <a:sym typeface="Trispace"/>
              </a:rPr>
              <a:t>Symbolic AI</a:t>
            </a:r>
            <a:endParaRPr sz="1800"/>
          </a:p>
        </p:txBody>
      </p:sp>
      <p:sp>
        <p:nvSpPr>
          <p:cNvPr id="159" name="Google Shape;159;p17"/>
          <p:cNvSpPr txBox="1"/>
          <p:nvPr/>
        </p:nvSpPr>
        <p:spPr>
          <a:xfrm>
            <a:off x="12565600" y="4446944"/>
            <a:ext cx="2256000" cy="139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Trispace"/>
              <a:buNone/>
            </a:pPr>
            <a:r>
              <a:rPr b="0" i="0" lang="en-US" sz="2000" u="none" cap="none" strike="noStrike">
                <a:solidFill>
                  <a:srgbClr val="000000"/>
                </a:solidFill>
                <a:latin typeface="Trispace"/>
                <a:ea typeface="Trispace"/>
                <a:cs typeface="Trispace"/>
                <a:sym typeface="Trispace"/>
              </a:rPr>
              <a:t>Machine Learning </a:t>
            </a:r>
            <a:endParaRPr/>
          </a:p>
        </p:txBody>
      </p:sp>
      <p:sp>
        <p:nvSpPr>
          <p:cNvPr id="160" name="Google Shape;160;p17"/>
          <p:cNvSpPr txBox="1"/>
          <p:nvPr/>
        </p:nvSpPr>
        <p:spPr>
          <a:xfrm>
            <a:off x="9643589" y="4370904"/>
            <a:ext cx="2034300" cy="1393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Trispace"/>
              <a:buNone/>
            </a:pPr>
            <a:r>
              <a:rPr b="0" i="0" lang="en-US" sz="2000" u="none" cap="none" strike="noStrike">
                <a:solidFill>
                  <a:srgbClr val="000000"/>
                </a:solidFill>
                <a:latin typeface="Trispace"/>
                <a:ea typeface="Trispace"/>
                <a:cs typeface="Trispace"/>
                <a:sym typeface="Trispace"/>
              </a:rPr>
              <a:t>AI Winter</a:t>
            </a:r>
            <a:endParaRPr/>
          </a:p>
        </p:txBody>
      </p:sp>
      <p:sp>
        <p:nvSpPr>
          <p:cNvPr id="161" name="Google Shape;161;p17"/>
          <p:cNvSpPr/>
          <p:nvPr/>
        </p:nvSpPr>
        <p:spPr>
          <a:xfrm>
            <a:off x="9571878" y="3846152"/>
            <a:ext cx="2160300" cy="25947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lang="en-US" sz="1800">
                <a:solidFill>
                  <a:srgbClr val="000000"/>
                </a:solidFill>
              </a:rPr>
              <a:t>  AI</a:t>
            </a:r>
            <a:r>
              <a:rPr lang="en-US" sz="1800"/>
              <a:t> </a:t>
            </a:r>
            <a:r>
              <a:rPr lang="en-US" sz="1800">
                <a:solidFill>
                  <a:srgbClr val="000000"/>
                </a:solidFill>
              </a:rPr>
              <a:t>WINTER</a:t>
            </a:r>
            <a:endParaRPr sz="1800" u="none" cap="none" strike="noStrike">
              <a:solidFill>
                <a:srgbClr val="000000"/>
              </a:solidFill>
            </a:endParaRPr>
          </a:p>
        </p:txBody>
      </p:sp>
      <p:sp>
        <p:nvSpPr>
          <p:cNvPr id="162" name="Google Shape;162;p17"/>
          <p:cNvSpPr/>
          <p:nvPr/>
        </p:nvSpPr>
        <p:spPr>
          <a:xfrm>
            <a:off x="12496325" y="3846138"/>
            <a:ext cx="2160300" cy="25947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sz="1800">
                <a:solidFill>
                  <a:srgbClr val="000000"/>
                </a:solidFill>
                <a:latin typeface="Trispace"/>
                <a:ea typeface="Trispace"/>
                <a:cs typeface="Trispace"/>
                <a:sym typeface="Trispace"/>
              </a:rPr>
              <a:t>MACHINE LEARNING</a:t>
            </a:r>
            <a:endParaRPr i="0" sz="1800" u="none" cap="none" strike="noStrike">
              <a:solidFill>
                <a:srgbClr val="000000"/>
              </a:solidFill>
              <a:latin typeface="Trispace"/>
              <a:ea typeface="Trispace"/>
              <a:cs typeface="Trispace"/>
              <a:sym typeface="Trispace"/>
            </a:endParaRPr>
          </a:p>
        </p:txBody>
      </p:sp>
      <p:cxnSp>
        <p:nvCxnSpPr>
          <p:cNvPr id="163" name="Google Shape;163;p17"/>
          <p:cNvCxnSpPr>
            <a:stCxn id="156" idx="6"/>
            <a:endCxn id="157" idx="2"/>
          </p:cNvCxnSpPr>
          <p:nvPr/>
        </p:nvCxnSpPr>
        <p:spPr>
          <a:xfrm>
            <a:off x="5563950" y="5143489"/>
            <a:ext cx="959400" cy="0"/>
          </a:xfrm>
          <a:prstGeom prst="straightConnector1">
            <a:avLst/>
          </a:prstGeom>
          <a:noFill/>
          <a:ln cap="flat" cmpd="sng" w="9525">
            <a:solidFill>
              <a:srgbClr val="000000"/>
            </a:solidFill>
            <a:prstDash val="solid"/>
            <a:round/>
            <a:headEnd len="sm" w="sm" type="none"/>
            <a:tailEnd len="med" w="med" type="triangle"/>
          </a:ln>
        </p:spPr>
      </p:cxnSp>
      <p:cxnSp>
        <p:nvCxnSpPr>
          <p:cNvPr id="164" name="Google Shape;164;p17"/>
          <p:cNvCxnSpPr>
            <a:stCxn id="157" idx="6"/>
            <a:endCxn id="161" idx="2"/>
          </p:cNvCxnSpPr>
          <p:nvPr/>
        </p:nvCxnSpPr>
        <p:spPr>
          <a:xfrm>
            <a:off x="8683665" y="5143491"/>
            <a:ext cx="888300" cy="0"/>
          </a:xfrm>
          <a:prstGeom prst="straightConnector1">
            <a:avLst/>
          </a:prstGeom>
          <a:noFill/>
          <a:ln cap="flat" cmpd="sng" w="9525">
            <a:solidFill>
              <a:srgbClr val="000000"/>
            </a:solidFill>
            <a:prstDash val="solid"/>
            <a:round/>
            <a:headEnd len="sm" w="sm" type="none"/>
            <a:tailEnd len="med" w="med" type="triangle"/>
          </a:ln>
        </p:spPr>
      </p:cxnSp>
      <p:cxnSp>
        <p:nvCxnSpPr>
          <p:cNvPr id="165" name="Google Shape;165;p17"/>
          <p:cNvCxnSpPr>
            <a:stCxn id="161" idx="6"/>
            <a:endCxn id="162" idx="2"/>
          </p:cNvCxnSpPr>
          <p:nvPr/>
        </p:nvCxnSpPr>
        <p:spPr>
          <a:xfrm>
            <a:off x="11732178" y="5143502"/>
            <a:ext cx="764100" cy="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pic>
        <p:nvPicPr>
          <p:cNvPr descr="A diagram of a computer&#10;&#10;Description automatically generated" id="171" name="Google Shape;171;p18"/>
          <p:cNvPicPr preferRelativeResize="0"/>
          <p:nvPr/>
        </p:nvPicPr>
        <p:blipFill rotWithShape="1">
          <a:blip r:embed="rId4">
            <a:alphaModFix/>
          </a:blip>
          <a:srcRect b="0" l="0" r="0" t="0"/>
          <a:stretch/>
        </p:blipFill>
        <p:spPr>
          <a:xfrm>
            <a:off x="3537150" y="6194640"/>
            <a:ext cx="11213700" cy="2039485"/>
          </a:xfrm>
          <a:prstGeom prst="rect">
            <a:avLst/>
          </a:prstGeom>
          <a:noFill/>
          <a:ln>
            <a:noFill/>
          </a:ln>
        </p:spPr>
      </p:pic>
      <p:pic>
        <p:nvPicPr>
          <p:cNvPr descr="A diagram of a computer&#10;&#10;Description automatically generated" id="172" name="Google Shape;172;p18"/>
          <p:cNvPicPr preferRelativeResize="0"/>
          <p:nvPr/>
        </p:nvPicPr>
        <p:blipFill rotWithShape="1">
          <a:blip r:embed="rId5">
            <a:alphaModFix/>
          </a:blip>
          <a:srcRect b="0" l="0" r="0" t="0"/>
          <a:stretch/>
        </p:blipFill>
        <p:spPr>
          <a:xfrm>
            <a:off x="3537150" y="3789587"/>
            <a:ext cx="11213700" cy="2020245"/>
          </a:xfrm>
          <a:prstGeom prst="rect">
            <a:avLst/>
          </a:prstGeom>
          <a:noFill/>
          <a:ln>
            <a:noFill/>
          </a:ln>
        </p:spPr>
      </p:pic>
      <p:sp>
        <p:nvSpPr>
          <p:cNvPr id="173" name="Google Shape;173;p18"/>
          <p:cNvSpPr txBox="1"/>
          <p:nvPr/>
        </p:nvSpPr>
        <p:spPr>
          <a:xfrm>
            <a:off x="4395292" y="1912900"/>
            <a:ext cx="94974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000" u="none" cap="none" strike="noStrike">
                <a:solidFill>
                  <a:srgbClr val="000000"/>
                </a:solidFill>
              </a:rPr>
              <a:t>Difference Between Machine Learning and Traditional Programming</a:t>
            </a:r>
            <a:endParaRPr b="1" sz="30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nvSpPr>
        <p:spPr>
          <a:xfrm>
            <a:off x="6705600" y="2161482"/>
            <a:ext cx="8547000" cy="4617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None/>
            </a:pPr>
            <a:r>
              <a:rPr b="1" i="0" lang="en-US" sz="4800" u="none" cap="none" strike="noStrike">
                <a:solidFill>
                  <a:schemeClr val="dk1"/>
                </a:solidFill>
                <a:latin typeface="Calibri"/>
                <a:ea typeface="Calibri"/>
                <a:cs typeface="Calibri"/>
                <a:sym typeface="Calibri"/>
              </a:rPr>
              <a:t>Suppose you own 10m</a:t>
            </a:r>
            <a:r>
              <a:rPr b="1" baseline="30000" i="0" lang="en-US" sz="4800" u="none" cap="none" strike="noStrike">
                <a:solidFill>
                  <a:schemeClr val="dk1"/>
                </a:solidFill>
                <a:latin typeface="Calibri"/>
                <a:ea typeface="Calibri"/>
                <a:cs typeface="Calibri"/>
                <a:sym typeface="Calibri"/>
              </a:rPr>
              <a:t>2</a:t>
            </a:r>
            <a:r>
              <a:rPr b="1" i="0" lang="en-US" sz="4800" u="none" cap="none" strike="noStrike">
                <a:solidFill>
                  <a:schemeClr val="dk1"/>
                </a:solidFill>
                <a:latin typeface="Calibri"/>
                <a:ea typeface="Calibri"/>
                <a:cs typeface="Calibri"/>
                <a:sym typeface="Calibri"/>
              </a:rPr>
              <a:t> of land and you wanted to know the price of your land.</a:t>
            </a:r>
            <a:endParaRPr sz="2800"/>
          </a:p>
          <a:p>
            <a:pPr indent="0" lvl="0" marL="0" marR="0" rtl="0" algn="l">
              <a:lnSpc>
                <a:spcPct val="100000"/>
              </a:lnSpc>
              <a:spcBef>
                <a:spcPts val="0"/>
              </a:spcBef>
              <a:spcAft>
                <a:spcPts val="0"/>
              </a:spcAft>
              <a:buNone/>
            </a:pPr>
            <a:r>
              <a:t/>
            </a:r>
            <a:endParaRPr b="1" i="0" sz="4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4800" u="none" cap="none" strike="noStrike">
                <a:solidFill>
                  <a:schemeClr val="dk1"/>
                </a:solidFill>
                <a:latin typeface="Calibri"/>
                <a:ea typeface="Calibri"/>
                <a:cs typeface="Calibri"/>
                <a:sym typeface="Calibri"/>
              </a:rPr>
              <a:t>- Well, You asked some of your friends that also own a land.</a:t>
            </a:r>
            <a:endParaRPr sz="2800"/>
          </a:p>
        </p:txBody>
      </p:sp>
      <p:pic>
        <p:nvPicPr>
          <p:cNvPr descr="A picture containing text, clipart&#10;&#10;Description automatically generated" id="179" name="Google Shape;179;p19"/>
          <p:cNvPicPr preferRelativeResize="0"/>
          <p:nvPr/>
        </p:nvPicPr>
        <p:blipFill rotWithShape="1">
          <a:blip r:embed="rId3">
            <a:alphaModFix/>
          </a:blip>
          <a:srcRect b="0" l="0" r="0" t="0"/>
          <a:stretch/>
        </p:blipFill>
        <p:spPr>
          <a:xfrm>
            <a:off x="1040836" y="2161482"/>
            <a:ext cx="5046740"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Icon&#10;&#10;Description automatically generated" id="184" name="Google Shape;184;p20"/>
          <p:cNvPicPr preferRelativeResize="0"/>
          <p:nvPr/>
        </p:nvPicPr>
        <p:blipFill rotWithShape="1">
          <a:blip r:embed="rId3">
            <a:alphaModFix/>
          </a:blip>
          <a:srcRect b="0" l="0" r="0" t="0"/>
          <a:stretch/>
        </p:blipFill>
        <p:spPr>
          <a:xfrm>
            <a:off x="2348351" y="619325"/>
            <a:ext cx="2296909" cy="1853284"/>
          </a:xfrm>
          <a:prstGeom prst="rect">
            <a:avLst/>
          </a:prstGeom>
          <a:noFill/>
          <a:ln>
            <a:noFill/>
          </a:ln>
        </p:spPr>
      </p:pic>
      <p:sp>
        <p:nvSpPr>
          <p:cNvPr id="185" name="Google Shape;185;p20"/>
          <p:cNvSpPr txBox="1"/>
          <p:nvPr/>
        </p:nvSpPr>
        <p:spPr>
          <a:xfrm>
            <a:off x="4514630" y="1226369"/>
            <a:ext cx="7968600" cy="6156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Calibri"/>
                <a:ea typeface="Calibri"/>
                <a:cs typeface="Calibri"/>
                <a:sym typeface="Calibri"/>
              </a:rPr>
              <a:t>I have 5m</a:t>
            </a:r>
            <a:r>
              <a:rPr b="1" baseline="30000" i="0" lang="en-US" sz="2800" u="none" cap="none" strike="noStrike">
                <a:solidFill>
                  <a:schemeClr val="dk1"/>
                </a:solidFill>
                <a:latin typeface="Calibri"/>
                <a:ea typeface="Calibri"/>
                <a:cs typeface="Calibri"/>
                <a:sym typeface="Calibri"/>
              </a:rPr>
              <a:t>2</a:t>
            </a:r>
            <a:r>
              <a:rPr b="1" i="0" lang="en-US" sz="2800" u="none" cap="none" strike="noStrike">
                <a:solidFill>
                  <a:schemeClr val="dk1"/>
                </a:solidFill>
                <a:latin typeface="Calibri"/>
                <a:ea typeface="Calibri"/>
                <a:cs typeface="Calibri"/>
                <a:sym typeface="Calibri"/>
              </a:rPr>
              <a:t> of land and the price is 5000$</a:t>
            </a:r>
            <a:endParaRPr sz="2800"/>
          </a:p>
        </p:txBody>
      </p:sp>
      <p:pic>
        <p:nvPicPr>
          <p:cNvPr descr="Icon&#10;&#10;Description automatically generated" id="186" name="Google Shape;186;p20"/>
          <p:cNvPicPr preferRelativeResize="0"/>
          <p:nvPr/>
        </p:nvPicPr>
        <p:blipFill rotWithShape="1">
          <a:blip r:embed="rId4">
            <a:alphaModFix/>
          </a:blip>
          <a:srcRect b="0" l="0" r="0" t="0"/>
          <a:stretch/>
        </p:blipFill>
        <p:spPr>
          <a:xfrm>
            <a:off x="13411981" y="2017218"/>
            <a:ext cx="2296909" cy="1853284"/>
          </a:xfrm>
          <a:prstGeom prst="rect">
            <a:avLst/>
          </a:prstGeom>
          <a:noFill/>
          <a:ln>
            <a:noFill/>
          </a:ln>
        </p:spPr>
      </p:pic>
      <p:sp>
        <p:nvSpPr>
          <p:cNvPr id="187" name="Google Shape;187;p20"/>
          <p:cNvSpPr txBox="1"/>
          <p:nvPr/>
        </p:nvSpPr>
        <p:spPr>
          <a:xfrm>
            <a:off x="5690299" y="2624262"/>
            <a:ext cx="7968600" cy="6156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Calibri"/>
                <a:ea typeface="Calibri"/>
                <a:cs typeface="Calibri"/>
                <a:sym typeface="Calibri"/>
              </a:rPr>
              <a:t>I have 7m</a:t>
            </a:r>
            <a:r>
              <a:rPr b="1" baseline="30000" i="0" lang="en-US" sz="2800" u="none" cap="none" strike="noStrike">
                <a:solidFill>
                  <a:schemeClr val="dk1"/>
                </a:solidFill>
                <a:latin typeface="Calibri"/>
                <a:ea typeface="Calibri"/>
                <a:cs typeface="Calibri"/>
                <a:sym typeface="Calibri"/>
              </a:rPr>
              <a:t>2</a:t>
            </a:r>
            <a:r>
              <a:rPr b="1" i="0" lang="en-US" sz="2800" u="none" cap="none" strike="noStrike">
                <a:solidFill>
                  <a:schemeClr val="dk1"/>
                </a:solidFill>
                <a:latin typeface="Calibri"/>
                <a:ea typeface="Calibri"/>
                <a:cs typeface="Calibri"/>
                <a:sym typeface="Calibri"/>
              </a:rPr>
              <a:t> of land and the price is 7000$</a:t>
            </a:r>
            <a:endParaRPr sz="2800"/>
          </a:p>
        </p:txBody>
      </p:sp>
      <p:pic>
        <p:nvPicPr>
          <p:cNvPr descr="Icon&#10;&#10;Description automatically generated" id="188" name="Google Shape;188;p20"/>
          <p:cNvPicPr preferRelativeResize="0"/>
          <p:nvPr/>
        </p:nvPicPr>
        <p:blipFill rotWithShape="1">
          <a:blip r:embed="rId5">
            <a:alphaModFix/>
          </a:blip>
          <a:srcRect b="0" l="0" r="0" t="0"/>
          <a:stretch/>
        </p:blipFill>
        <p:spPr>
          <a:xfrm>
            <a:off x="2217721" y="3861633"/>
            <a:ext cx="2296909" cy="1899440"/>
          </a:xfrm>
          <a:prstGeom prst="rect">
            <a:avLst/>
          </a:prstGeom>
          <a:noFill/>
          <a:ln>
            <a:noFill/>
          </a:ln>
        </p:spPr>
      </p:pic>
      <p:sp>
        <p:nvSpPr>
          <p:cNvPr id="189" name="Google Shape;189;p20"/>
          <p:cNvSpPr txBox="1"/>
          <p:nvPr/>
        </p:nvSpPr>
        <p:spPr>
          <a:xfrm>
            <a:off x="4570875" y="4491754"/>
            <a:ext cx="7968600" cy="6156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Calibri"/>
                <a:ea typeface="Calibri"/>
                <a:cs typeface="Calibri"/>
                <a:sym typeface="Calibri"/>
              </a:rPr>
              <a:t>I have 4m</a:t>
            </a:r>
            <a:r>
              <a:rPr b="1" baseline="30000" i="0" lang="en-US" sz="2800" u="none" cap="none" strike="noStrike">
                <a:solidFill>
                  <a:schemeClr val="dk1"/>
                </a:solidFill>
                <a:latin typeface="Calibri"/>
                <a:ea typeface="Calibri"/>
                <a:cs typeface="Calibri"/>
                <a:sym typeface="Calibri"/>
              </a:rPr>
              <a:t>2</a:t>
            </a:r>
            <a:r>
              <a:rPr b="1" i="0" lang="en-US" sz="2800" u="none" cap="none" strike="noStrike">
                <a:solidFill>
                  <a:schemeClr val="dk1"/>
                </a:solidFill>
                <a:latin typeface="Calibri"/>
                <a:ea typeface="Calibri"/>
                <a:cs typeface="Calibri"/>
                <a:sym typeface="Calibri"/>
              </a:rPr>
              <a:t> of land and the price is 4000$</a:t>
            </a:r>
            <a:endParaRPr sz="2800"/>
          </a:p>
        </p:txBody>
      </p:sp>
      <p:sp>
        <p:nvSpPr>
          <p:cNvPr id="190" name="Google Shape;190;p20"/>
          <p:cNvSpPr txBox="1"/>
          <p:nvPr/>
        </p:nvSpPr>
        <p:spPr>
          <a:xfrm>
            <a:off x="2103900" y="6496695"/>
            <a:ext cx="14080200" cy="3170700"/>
          </a:xfrm>
          <a:prstGeom prst="rect">
            <a:avLst/>
          </a:prstGeom>
          <a:noFill/>
          <a:ln>
            <a:noFill/>
          </a:ln>
        </p:spPr>
        <p:txBody>
          <a:bodyPr anchorCtr="0" anchor="t" bIns="91400" lIns="182850" spcFirstLastPara="1" rIns="182850" wrap="square" tIns="91400">
            <a:spAutoFit/>
          </a:bodyPr>
          <a:lstStyle/>
          <a:p>
            <a:pPr indent="0" lvl="0" marL="0" marR="0" rtl="0" algn="l">
              <a:lnSpc>
                <a:spcPct val="150000"/>
              </a:lnSpc>
              <a:spcBef>
                <a:spcPts val="0"/>
              </a:spcBef>
              <a:spcAft>
                <a:spcPts val="0"/>
              </a:spcAft>
              <a:buNone/>
            </a:pPr>
            <a:r>
              <a:rPr b="1" i="0" lang="en-US" sz="2800" u="none" cap="none" strike="noStrike">
                <a:solidFill>
                  <a:schemeClr val="dk1"/>
                </a:solidFill>
                <a:latin typeface="Arial"/>
                <a:ea typeface="Arial"/>
                <a:cs typeface="Arial"/>
                <a:sym typeface="Arial"/>
              </a:rPr>
              <a:t>- Then My 10m</a:t>
            </a:r>
            <a:r>
              <a:rPr b="1" baseline="30000" i="0" lang="en-US" sz="2800" u="none" cap="none" strike="noStrike">
                <a:solidFill>
                  <a:schemeClr val="dk1"/>
                </a:solidFill>
                <a:latin typeface="Arial"/>
                <a:ea typeface="Arial"/>
                <a:cs typeface="Arial"/>
                <a:sym typeface="Arial"/>
              </a:rPr>
              <a:t>2</a:t>
            </a:r>
            <a:r>
              <a:rPr b="1" i="0" lang="en-US" sz="2800" u="none" cap="none" strike="noStrike">
                <a:solidFill>
                  <a:schemeClr val="dk1"/>
                </a:solidFill>
                <a:latin typeface="Arial"/>
                <a:ea typeface="Arial"/>
                <a:cs typeface="Arial"/>
                <a:sym typeface="Arial"/>
              </a:rPr>
              <a:t> of land worth 10000$.</a:t>
            </a:r>
            <a:endParaRPr b="1" i="0" sz="40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4000" u="none" cap="none" strike="noStrike">
                <a:solidFill>
                  <a:schemeClr val="dk1"/>
                </a:solidFill>
                <a:latin typeface="Arial"/>
                <a:ea typeface="Arial"/>
                <a:cs typeface="Arial"/>
                <a:sym typeface="Arial"/>
              </a:rPr>
              <a:t>Price = 1000 * Area</a:t>
            </a:r>
            <a:endParaRPr sz="2800"/>
          </a:p>
          <a:p>
            <a:pPr indent="0" lvl="0" marL="0" marR="0" rtl="0" algn="l">
              <a:lnSpc>
                <a:spcPct val="150000"/>
              </a:lnSpc>
              <a:spcBef>
                <a:spcPts val="0"/>
              </a:spcBef>
              <a:spcAft>
                <a:spcPts val="0"/>
              </a:spcAft>
              <a:buNone/>
            </a:pPr>
            <a:r>
              <a:t/>
            </a:r>
            <a:endParaRPr b="1" i="0" sz="4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3200" u="none" cap="none" strike="noStrike">
              <a:solidFill>
                <a:schemeClr val="dk1"/>
              </a:solidFill>
              <a:latin typeface="Arial"/>
              <a:ea typeface="Arial"/>
              <a:cs typeface="Arial"/>
              <a:sym typeface="Arial"/>
            </a:endParaRPr>
          </a:p>
        </p:txBody>
      </p:sp>
      <p:pic>
        <p:nvPicPr>
          <p:cNvPr id="191" name="Google Shape;191;p20"/>
          <p:cNvPicPr preferRelativeResize="0"/>
          <p:nvPr/>
        </p:nvPicPr>
        <p:blipFill rotWithShape="1">
          <a:blip r:embed="rId6">
            <a:alphaModFix/>
          </a:blip>
          <a:srcRect b="0" l="0" r="0" t="0"/>
          <a:stretch/>
        </p:blipFill>
        <p:spPr>
          <a:xfrm>
            <a:off x="10655700" y="5898685"/>
            <a:ext cx="4844898" cy="29146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idx="4294967295" type="title"/>
          </p:nvPr>
        </p:nvSpPr>
        <p:spPr>
          <a:xfrm>
            <a:off x="1440150" y="1078800"/>
            <a:ext cx="15408000" cy="11454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SzPts val="5600"/>
              <a:buNone/>
            </a:pPr>
            <a:r>
              <a:rPr lang="en-US"/>
              <a:t>Data can be :</a:t>
            </a:r>
            <a:endParaRPr/>
          </a:p>
        </p:txBody>
      </p:sp>
      <p:sp>
        <p:nvSpPr>
          <p:cNvPr id="197" name="Google Shape;197;p21"/>
          <p:cNvSpPr txBox="1"/>
          <p:nvPr>
            <p:ph idx="4294967295" type="subTitle"/>
          </p:nvPr>
        </p:nvSpPr>
        <p:spPr>
          <a:xfrm>
            <a:off x="507538" y="3976950"/>
            <a:ext cx="2819400" cy="812400"/>
          </a:xfrm>
          <a:prstGeom prst="rect">
            <a:avLst/>
          </a:prstGeom>
          <a:noFill/>
          <a:ln>
            <a:noFill/>
          </a:ln>
        </p:spPr>
        <p:txBody>
          <a:bodyPr anchorCtr="0" anchor="b" bIns="182850" lIns="182850" spcFirstLastPara="1" rIns="182850" wrap="square" tIns="182850">
            <a:noAutofit/>
          </a:bodyPr>
          <a:lstStyle/>
          <a:p>
            <a:pPr indent="0" lvl="0" marL="0" rtl="0" algn="l">
              <a:lnSpc>
                <a:spcPct val="100000"/>
              </a:lnSpc>
              <a:spcBef>
                <a:spcPts val="0"/>
              </a:spcBef>
              <a:spcAft>
                <a:spcPts val="0"/>
              </a:spcAft>
              <a:buSzPts val="4000"/>
              <a:buNone/>
            </a:pPr>
            <a:r>
              <a:rPr lang="en-US"/>
              <a:t>Tabular</a:t>
            </a:r>
            <a:endParaRPr/>
          </a:p>
        </p:txBody>
      </p:sp>
      <p:sp>
        <p:nvSpPr>
          <p:cNvPr id="198" name="Google Shape;198;p21"/>
          <p:cNvSpPr txBox="1"/>
          <p:nvPr>
            <p:ph idx="4294967295" type="subTitle"/>
          </p:nvPr>
        </p:nvSpPr>
        <p:spPr>
          <a:xfrm>
            <a:off x="9474828" y="3885276"/>
            <a:ext cx="2395200" cy="812400"/>
          </a:xfrm>
          <a:prstGeom prst="rect">
            <a:avLst/>
          </a:prstGeom>
          <a:noFill/>
          <a:ln>
            <a:noFill/>
          </a:ln>
        </p:spPr>
        <p:txBody>
          <a:bodyPr anchorCtr="0" anchor="b" bIns="182850" lIns="182850" spcFirstLastPara="1" rIns="182850" wrap="square" tIns="182850">
            <a:noAutofit/>
          </a:bodyPr>
          <a:lstStyle/>
          <a:p>
            <a:pPr indent="0" lvl="0" marL="0" rtl="0" algn="ctr">
              <a:lnSpc>
                <a:spcPct val="100000"/>
              </a:lnSpc>
              <a:spcBef>
                <a:spcPts val="0"/>
              </a:spcBef>
              <a:spcAft>
                <a:spcPts val="0"/>
              </a:spcAft>
              <a:buSzPts val="4000"/>
              <a:buNone/>
            </a:pPr>
            <a:r>
              <a:rPr lang="en-US"/>
              <a:t>Text</a:t>
            </a:r>
            <a:endParaRPr/>
          </a:p>
        </p:txBody>
      </p:sp>
      <p:sp>
        <p:nvSpPr>
          <p:cNvPr id="199" name="Google Shape;199;p21"/>
          <p:cNvSpPr txBox="1"/>
          <p:nvPr>
            <p:ph idx="4294967295" type="subTitle"/>
          </p:nvPr>
        </p:nvSpPr>
        <p:spPr>
          <a:xfrm>
            <a:off x="13935244" y="3801562"/>
            <a:ext cx="2074800" cy="812400"/>
          </a:xfrm>
          <a:prstGeom prst="rect">
            <a:avLst/>
          </a:prstGeom>
          <a:noFill/>
          <a:ln>
            <a:noFill/>
          </a:ln>
        </p:spPr>
        <p:txBody>
          <a:bodyPr anchorCtr="0" anchor="b" bIns="182850" lIns="182850" spcFirstLastPara="1" rIns="182850" wrap="square" tIns="182850">
            <a:noAutofit/>
          </a:bodyPr>
          <a:lstStyle/>
          <a:p>
            <a:pPr indent="0" lvl="0" marL="0" rtl="0" algn="l">
              <a:lnSpc>
                <a:spcPct val="100000"/>
              </a:lnSpc>
              <a:spcBef>
                <a:spcPts val="0"/>
              </a:spcBef>
              <a:spcAft>
                <a:spcPts val="0"/>
              </a:spcAft>
              <a:buSzPts val="4000"/>
              <a:buNone/>
            </a:pPr>
            <a:r>
              <a:rPr lang="en-US"/>
              <a:t>Audio</a:t>
            </a:r>
            <a:endParaRPr/>
          </a:p>
        </p:txBody>
      </p:sp>
      <p:sp>
        <p:nvSpPr>
          <p:cNvPr id="200" name="Google Shape;200;p21"/>
          <p:cNvSpPr/>
          <p:nvPr/>
        </p:nvSpPr>
        <p:spPr>
          <a:xfrm>
            <a:off x="11473894" y="1592730"/>
            <a:ext cx="476692" cy="476743"/>
          </a:xfrm>
          <a:custGeom>
            <a:rect b="b" l="l" r="r" t="t"/>
            <a:pathLst>
              <a:path extrusionOk="0" h="4810" w="4809">
                <a:moveTo>
                  <a:pt x="4345" y="1571"/>
                </a:moveTo>
                <a:cubicBezTo>
                  <a:pt x="4809" y="2641"/>
                  <a:pt x="4309" y="3890"/>
                  <a:pt x="3239" y="4345"/>
                </a:cubicBezTo>
                <a:cubicBezTo>
                  <a:pt x="2168" y="4809"/>
                  <a:pt x="919" y="4319"/>
                  <a:pt x="464" y="3248"/>
                </a:cubicBezTo>
                <a:cubicBezTo>
                  <a:pt x="0" y="2169"/>
                  <a:pt x="491" y="929"/>
                  <a:pt x="1571" y="465"/>
                </a:cubicBezTo>
                <a:cubicBezTo>
                  <a:pt x="2641" y="1"/>
                  <a:pt x="3881" y="500"/>
                  <a:pt x="4345" y="1571"/>
                </a:cubicBezTo>
              </a:path>
            </a:pathLst>
          </a:custGeom>
          <a:gradFill>
            <a:gsLst>
              <a:gs pos="0">
                <a:srgbClr val="FFFFFF">
                  <a:alpha val="49803"/>
                </a:srgbClr>
              </a:gs>
              <a:gs pos="57000">
                <a:srgbClr val="FFFFFF">
                  <a:alpha val="0"/>
                </a:srgbClr>
              </a:gs>
              <a:gs pos="100000">
                <a:srgbClr val="FFFFFF">
                  <a:alpha val="0"/>
                </a:srgbClr>
              </a:gs>
            </a:gsLst>
            <a:path path="circle">
              <a:fillToRect b="50%" l="50%" r="50%" t="50%"/>
            </a:path>
            <a:tileRect/>
          </a:gra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201" name="Google Shape;201;p21"/>
          <p:cNvSpPr/>
          <p:nvPr/>
        </p:nvSpPr>
        <p:spPr>
          <a:xfrm>
            <a:off x="507538" y="2838886"/>
            <a:ext cx="2819400" cy="29052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dk1"/>
                </a:solidFill>
                <a:latin typeface="Trispace"/>
                <a:ea typeface="Trispace"/>
                <a:cs typeface="Trispace"/>
                <a:sym typeface="Trispace"/>
              </a:rPr>
              <a:t>Tabular</a:t>
            </a:r>
            <a:endParaRPr i="0" sz="2800" u="none" cap="none" strike="noStrike">
              <a:solidFill>
                <a:schemeClr val="dk1"/>
              </a:solidFill>
              <a:latin typeface="Trispace"/>
              <a:ea typeface="Trispace"/>
              <a:cs typeface="Trispace"/>
              <a:sym typeface="Trispace"/>
            </a:endParaRPr>
          </a:p>
        </p:txBody>
      </p:sp>
      <p:sp>
        <p:nvSpPr>
          <p:cNvPr id="202" name="Google Shape;202;p21"/>
          <p:cNvSpPr/>
          <p:nvPr/>
        </p:nvSpPr>
        <p:spPr>
          <a:xfrm>
            <a:off x="13562980" y="2755164"/>
            <a:ext cx="2819400" cy="2905200"/>
          </a:xfrm>
          <a:prstGeom prst="ellipse">
            <a:avLst/>
          </a:prstGeom>
          <a:solidFill>
            <a:srgbClr val="FFD966"/>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2800"/>
              <a:buFont typeface="Arial"/>
              <a:buNone/>
            </a:pPr>
            <a:r>
              <a:rPr lang="en-US" sz="2800">
                <a:solidFill>
                  <a:schemeClr val="dk1"/>
                </a:solidFill>
                <a:latin typeface="Trispace"/>
                <a:ea typeface="Trispace"/>
                <a:cs typeface="Trispace"/>
                <a:sym typeface="Trispace"/>
              </a:rPr>
              <a:t>Audio</a:t>
            </a:r>
            <a:endParaRPr i="0" sz="2800" u="none" cap="none" strike="noStrike">
              <a:solidFill>
                <a:schemeClr val="dk1"/>
              </a:solidFill>
              <a:latin typeface="Trispace"/>
              <a:ea typeface="Trispace"/>
              <a:cs typeface="Trispace"/>
              <a:sym typeface="Trispace"/>
            </a:endParaRPr>
          </a:p>
        </p:txBody>
      </p:sp>
      <p:sp>
        <p:nvSpPr>
          <p:cNvPr id="203" name="Google Shape;203;p21"/>
          <p:cNvSpPr/>
          <p:nvPr/>
        </p:nvSpPr>
        <p:spPr>
          <a:xfrm>
            <a:off x="9144000" y="2838900"/>
            <a:ext cx="2796000" cy="2905200"/>
          </a:xfrm>
          <a:prstGeom prst="ellipse">
            <a:avLst/>
          </a:prstGeom>
          <a:solidFill>
            <a:srgbClr val="FFD966"/>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lang="en-US" sz="2800">
                <a:solidFill>
                  <a:schemeClr val="dk1"/>
                </a:solidFill>
                <a:latin typeface="Trispace"/>
                <a:ea typeface="Trispace"/>
                <a:cs typeface="Trispace"/>
                <a:sym typeface="Trispace"/>
              </a:rPr>
              <a:t>Text</a:t>
            </a:r>
            <a:endParaRPr i="0" sz="2800" u="none" cap="none" strike="noStrike">
              <a:solidFill>
                <a:schemeClr val="dk1"/>
              </a:solidFill>
              <a:latin typeface="Trispace"/>
              <a:ea typeface="Trispace"/>
              <a:cs typeface="Trispace"/>
              <a:sym typeface="Trispace"/>
            </a:endParaRPr>
          </a:p>
        </p:txBody>
      </p:sp>
      <p:sp>
        <p:nvSpPr>
          <p:cNvPr id="204" name="Google Shape;204;p21"/>
          <p:cNvSpPr/>
          <p:nvPr/>
        </p:nvSpPr>
        <p:spPr>
          <a:xfrm>
            <a:off x="4737612" y="2838880"/>
            <a:ext cx="2819400" cy="2905200"/>
          </a:xfrm>
          <a:prstGeom prst="ellipse">
            <a:avLst/>
          </a:prstGeom>
          <a:solidFill>
            <a:srgbClr val="FFD966"/>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
        <p:nvSpPr>
          <p:cNvPr id="205" name="Google Shape;205;p21"/>
          <p:cNvSpPr txBox="1"/>
          <p:nvPr/>
        </p:nvSpPr>
        <p:spPr>
          <a:xfrm>
            <a:off x="4884158" y="3885278"/>
            <a:ext cx="2526600" cy="812400"/>
          </a:xfrm>
          <a:prstGeom prst="rect">
            <a:avLst/>
          </a:prstGeom>
          <a:no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chemeClr val="dk1"/>
              </a:buClr>
              <a:buSzPts val="4000"/>
              <a:buFont typeface="Trispace"/>
              <a:buNone/>
            </a:pPr>
            <a:r>
              <a:rPr b="0" i="0" lang="en-US" sz="2800" u="none" cap="none" strike="noStrike">
                <a:solidFill>
                  <a:schemeClr val="dk1"/>
                </a:solidFill>
                <a:latin typeface="Trispace"/>
                <a:ea typeface="Trispace"/>
                <a:cs typeface="Trispace"/>
                <a:sym typeface="Trispace"/>
              </a:rPr>
              <a:t>Images</a:t>
            </a:r>
            <a:endParaRPr sz="2800"/>
          </a:p>
        </p:txBody>
      </p:sp>
      <p:pic>
        <p:nvPicPr>
          <p:cNvPr descr="A table with numbers and text&#10;&#10;Description automatically generated" id="206" name="Google Shape;206;p21"/>
          <p:cNvPicPr preferRelativeResize="0"/>
          <p:nvPr/>
        </p:nvPicPr>
        <p:blipFill rotWithShape="1">
          <a:blip r:embed="rId3">
            <a:alphaModFix/>
          </a:blip>
          <a:srcRect b="0" l="0" r="0" t="0"/>
          <a:stretch/>
        </p:blipFill>
        <p:spPr>
          <a:xfrm>
            <a:off x="507538" y="6469380"/>
            <a:ext cx="2819400" cy="2529840"/>
          </a:xfrm>
          <a:prstGeom prst="rect">
            <a:avLst/>
          </a:prstGeom>
          <a:noFill/>
          <a:ln>
            <a:noFill/>
          </a:ln>
        </p:spPr>
      </p:pic>
      <p:pic>
        <p:nvPicPr>
          <p:cNvPr descr="A puppy sitting in the grass&#10;&#10;Description automatically generated" id="207" name="Google Shape;207;p21"/>
          <p:cNvPicPr preferRelativeResize="0"/>
          <p:nvPr/>
        </p:nvPicPr>
        <p:blipFill rotWithShape="1">
          <a:blip r:embed="rId4">
            <a:alphaModFix/>
          </a:blip>
          <a:srcRect b="0" l="0" r="0" t="0"/>
          <a:stretch/>
        </p:blipFill>
        <p:spPr>
          <a:xfrm>
            <a:off x="4760728" y="7580846"/>
            <a:ext cx="2796282" cy="1418373"/>
          </a:xfrm>
          <a:prstGeom prst="rect">
            <a:avLst/>
          </a:prstGeom>
          <a:noFill/>
          <a:ln>
            <a:noFill/>
          </a:ln>
        </p:spPr>
      </p:pic>
      <p:pic>
        <p:nvPicPr>
          <p:cNvPr descr="A white kitten with blue eyes&#10;&#10;Description automatically generated" id="208" name="Google Shape;208;p21"/>
          <p:cNvPicPr preferRelativeResize="0"/>
          <p:nvPr/>
        </p:nvPicPr>
        <p:blipFill rotWithShape="1">
          <a:blip r:embed="rId5">
            <a:alphaModFix/>
          </a:blip>
          <a:srcRect b="0" l="0" r="0" t="0"/>
          <a:stretch/>
        </p:blipFill>
        <p:spPr>
          <a:xfrm>
            <a:off x="4737612" y="6469380"/>
            <a:ext cx="2819401" cy="1303021"/>
          </a:xfrm>
          <a:prstGeom prst="rect">
            <a:avLst/>
          </a:prstGeom>
          <a:noFill/>
          <a:ln>
            <a:noFill/>
          </a:ln>
        </p:spPr>
      </p:pic>
      <p:pic>
        <p:nvPicPr>
          <p:cNvPr descr="20 Best Live Chat Greeting Examples to Increase Your Conversion Rate" id="209" name="Google Shape;209;p21"/>
          <p:cNvPicPr preferRelativeResize="0"/>
          <p:nvPr/>
        </p:nvPicPr>
        <p:blipFill rotWithShape="1">
          <a:blip r:embed="rId6">
            <a:alphaModFix/>
          </a:blip>
          <a:srcRect b="0" l="0" r="0" t="0"/>
          <a:stretch/>
        </p:blipFill>
        <p:spPr>
          <a:xfrm>
            <a:off x="9144000" y="6469380"/>
            <a:ext cx="2806582" cy="2529840"/>
          </a:xfrm>
          <a:prstGeom prst="rect">
            <a:avLst/>
          </a:prstGeom>
          <a:noFill/>
          <a:ln>
            <a:noFill/>
          </a:ln>
        </p:spPr>
      </p:pic>
      <p:pic>
        <p:nvPicPr>
          <p:cNvPr descr="A blue sound wave on a white background&#10;&#10;Description automatically generated" id="210" name="Google Shape;210;p21"/>
          <p:cNvPicPr preferRelativeResize="0"/>
          <p:nvPr/>
        </p:nvPicPr>
        <p:blipFill rotWithShape="1">
          <a:blip r:embed="rId7">
            <a:alphaModFix/>
          </a:blip>
          <a:srcRect b="0" l="0" r="0" t="0"/>
          <a:stretch/>
        </p:blipFill>
        <p:spPr>
          <a:xfrm>
            <a:off x="13562980" y="6469378"/>
            <a:ext cx="2819399" cy="2529842"/>
          </a:xfrm>
          <a:prstGeom prst="rect">
            <a:avLst/>
          </a:prstGeom>
          <a:noFill/>
          <a:ln>
            <a:noFill/>
          </a:ln>
        </p:spPr>
      </p:pic>
      <p:sp>
        <p:nvSpPr>
          <p:cNvPr id="211" name="Google Shape;211;p21"/>
          <p:cNvSpPr txBox="1"/>
          <p:nvPr>
            <p:ph idx="12" type="sldNum"/>
          </p:nvPr>
        </p:nvSpPr>
        <p:spPr>
          <a:xfrm>
            <a:off x="13106400" y="12712700"/>
            <a:ext cx="42672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What are Neural Networks? | IBM" id="216" name="Google Shape;216;p22"/>
          <p:cNvPicPr preferRelativeResize="0"/>
          <p:nvPr/>
        </p:nvPicPr>
        <p:blipFill rotWithShape="1">
          <a:blip r:embed="rId3">
            <a:alphaModFix/>
          </a:blip>
          <a:srcRect b="0" l="0" r="0" t="0"/>
          <a:stretch/>
        </p:blipFill>
        <p:spPr>
          <a:xfrm>
            <a:off x="809626" y="3343272"/>
            <a:ext cx="3381376" cy="3600450"/>
          </a:xfrm>
          <a:prstGeom prst="rect">
            <a:avLst/>
          </a:prstGeom>
          <a:noFill/>
          <a:ln>
            <a:noFill/>
          </a:ln>
        </p:spPr>
      </p:pic>
      <p:pic>
        <p:nvPicPr>
          <p:cNvPr descr="Understanding Convolutional Neural Network: A Complete Guide" id="217" name="Google Shape;217;p22"/>
          <p:cNvPicPr preferRelativeResize="0"/>
          <p:nvPr/>
        </p:nvPicPr>
        <p:blipFill rotWithShape="1">
          <a:blip r:embed="rId4">
            <a:alphaModFix/>
          </a:blip>
          <a:srcRect b="0" l="0" r="0" t="0"/>
          <a:stretch/>
        </p:blipFill>
        <p:spPr>
          <a:xfrm>
            <a:off x="5435600" y="3343272"/>
            <a:ext cx="3381376" cy="3600449"/>
          </a:xfrm>
          <a:prstGeom prst="rect">
            <a:avLst/>
          </a:prstGeom>
          <a:noFill/>
          <a:ln>
            <a:noFill/>
          </a:ln>
        </p:spPr>
      </p:pic>
      <p:pic>
        <p:nvPicPr>
          <p:cNvPr descr="Transformer Explained | Papers With Code" id="218" name="Google Shape;218;p22"/>
          <p:cNvPicPr preferRelativeResize="0"/>
          <p:nvPr/>
        </p:nvPicPr>
        <p:blipFill rotWithShape="1">
          <a:blip r:embed="rId5">
            <a:alphaModFix/>
          </a:blip>
          <a:srcRect b="0" l="0" r="0" t="0"/>
          <a:stretch/>
        </p:blipFill>
        <p:spPr>
          <a:xfrm>
            <a:off x="14601818" y="3343272"/>
            <a:ext cx="3381377" cy="3600446"/>
          </a:xfrm>
          <a:prstGeom prst="rect">
            <a:avLst/>
          </a:prstGeom>
          <a:noFill/>
          <a:ln>
            <a:noFill/>
          </a:ln>
        </p:spPr>
      </p:pic>
      <p:pic>
        <p:nvPicPr>
          <p:cNvPr descr="The standard RNN and unfolded RNN. | Download Scientific Diagram" id="219" name="Google Shape;219;p22"/>
          <p:cNvPicPr preferRelativeResize="0"/>
          <p:nvPr/>
        </p:nvPicPr>
        <p:blipFill rotWithShape="1">
          <a:blip r:embed="rId6">
            <a:alphaModFix/>
          </a:blip>
          <a:srcRect b="0" l="0" r="0" t="0"/>
          <a:stretch/>
        </p:blipFill>
        <p:spPr>
          <a:xfrm>
            <a:off x="10061572" y="3343272"/>
            <a:ext cx="3295650" cy="3600449"/>
          </a:xfrm>
          <a:prstGeom prst="rect">
            <a:avLst/>
          </a:prstGeom>
          <a:noFill/>
          <a:ln>
            <a:noFill/>
          </a:ln>
        </p:spPr>
      </p:pic>
      <p:sp>
        <p:nvSpPr>
          <p:cNvPr id="220" name="Google Shape;220;p22"/>
          <p:cNvSpPr txBox="1"/>
          <p:nvPr>
            <p:ph idx="4294967295" type="title"/>
          </p:nvPr>
        </p:nvSpPr>
        <p:spPr>
          <a:xfrm>
            <a:off x="1440000" y="1078800"/>
            <a:ext cx="15408000" cy="11454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0"/>
              </a:spcAft>
              <a:buSzPts val="5600"/>
              <a:buNone/>
            </a:pPr>
            <a:r>
              <a:rPr lang="en-US"/>
              <a:t>Neural Networks</a:t>
            </a:r>
            <a:endParaRPr/>
          </a:p>
        </p:txBody>
      </p:sp>
      <p:sp>
        <p:nvSpPr>
          <p:cNvPr id="221" name="Google Shape;221;p22"/>
          <p:cNvSpPr txBox="1"/>
          <p:nvPr>
            <p:ph idx="12" type="sldNum"/>
          </p:nvPr>
        </p:nvSpPr>
        <p:spPr>
          <a:xfrm>
            <a:off x="13106400" y="12712700"/>
            <a:ext cx="42672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